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6"/>
  </p:notesMasterIdLst>
  <p:sldIdLst>
    <p:sldId id="261" r:id="rId5"/>
    <p:sldId id="263" r:id="rId6"/>
    <p:sldId id="391" r:id="rId7"/>
    <p:sldId id="392" r:id="rId8"/>
    <p:sldId id="397" r:id="rId9"/>
    <p:sldId id="393" r:id="rId10"/>
    <p:sldId id="394" r:id="rId11"/>
    <p:sldId id="555" r:id="rId12"/>
    <p:sldId id="428" r:id="rId13"/>
    <p:sldId id="415" r:id="rId14"/>
    <p:sldId id="416" r:id="rId15"/>
    <p:sldId id="417" r:id="rId16"/>
    <p:sldId id="418" r:id="rId17"/>
    <p:sldId id="530" r:id="rId18"/>
    <p:sldId id="545" r:id="rId19"/>
    <p:sldId id="532" r:id="rId20"/>
    <p:sldId id="535" r:id="rId21"/>
    <p:sldId id="557" r:id="rId22"/>
    <p:sldId id="558" r:id="rId23"/>
    <p:sldId id="559" r:id="rId24"/>
    <p:sldId id="282" r:id="rId2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e Buggy (Ovation Global)" initials="KB(G"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F62"/>
    <a:srgbClr val="2C1C3A"/>
    <a:srgbClr val="941C7C"/>
    <a:srgbClr val="ED6B06"/>
    <a:srgbClr val="FFC000"/>
    <a:srgbClr val="239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89" autoAdjust="0"/>
    <p:restoredTop sz="94633"/>
  </p:normalViewPr>
  <p:slideViewPr>
    <p:cSldViewPr snapToGrid="0" snapToObjects="1" showGuides="1">
      <p:cViewPr varScale="1">
        <p:scale>
          <a:sx n="89" d="100"/>
          <a:sy n="89" d="100"/>
        </p:scale>
        <p:origin x="102" y="396"/>
      </p:cViewPr>
      <p:guideLst>
        <p:guide orient="horz" pos="686"/>
        <p:guide pos="3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6-06T16:34:36.216" idx="1">
    <p:pos x="768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1AB8F-6713-4CF9-839B-4A240BE4ED12}" type="datetimeFigureOut">
              <a:rPr lang="en-US" smtClean="0"/>
              <a:t>9/20/2018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5F6D8-D9F9-4C60-B319-70CA1F7D7764}" type="slidenum">
              <a:rPr lang="en-US" smtClean="0"/>
              <a:t>‹#›</a:t>
            </a:fld>
            <a:endParaRPr lang="en-US"/>
          </a:p>
        </p:txBody>
      </p:sp>
    </p:spTree>
    <p:extLst>
      <p:ext uri="{BB962C8B-B14F-4D97-AF65-F5344CB8AC3E}">
        <p14:creationId xmlns:p14="http://schemas.microsoft.com/office/powerpoint/2010/main" val="322634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E6C89-0374-48D6-80D2-4E454A3935FB}" type="slidenum">
              <a:rPr lang="en-GB" smtClean="0"/>
              <a:t>7</a:t>
            </a:fld>
            <a:endParaRPr lang="en-GB"/>
          </a:p>
        </p:txBody>
      </p:sp>
    </p:spTree>
    <p:extLst>
      <p:ext uri="{BB962C8B-B14F-4D97-AF65-F5344CB8AC3E}">
        <p14:creationId xmlns:p14="http://schemas.microsoft.com/office/powerpoint/2010/main" val="330365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E6C89-0374-48D6-80D2-4E454A3935FB}" type="slidenum">
              <a:rPr lang="en-GB" smtClean="0"/>
              <a:t>8</a:t>
            </a:fld>
            <a:endParaRPr lang="en-GB"/>
          </a:p>
        </p:txBody>
      </p:sp>
    </p:spTree>
    <p:extLst>
      <p:ext uri="{BB962C8B-B14F-4D97-AF65-F5344CB8AC3E}">
        <p14:creationId xmlns:p14="http://schemas.microsoft.com/office/powerpoint/2010/main" val="41591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F6D8-D9F9-4C60-B319-70CA1F7D7764}" type="slidenum">
              <a:rPr lang="en-US" smtClean="0"/>
              <a:t>10</a:t>
            </a:fld>
            <a:endParaRPr lang="en-US"/>
          </a:p>
        </p:txBody>
      </p:sp>
    </p:spTree>
    <p:extLst>
      <p:ext uri="{BB962C8B-B14F-4D97-AF65-F5344CB8AC3E}">
        <p14:creationId xmlns:p14="http://schemas.microsoft.com/office/powerpoint/2010/main" val="360588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F6D8-D9F9-4C60-B319-70CA1F7D7764}" type="slidenum">
              <a:rPr lang="en-US" smtClean="0"/>
              <a:t>11</a:t>
            </a:fld>
            <a:endParaRPr lang="en-US"/>
          </a:p>
        </p:txBody>
      </p:sp>
    </p:spTree>
    <p:extLst>
      <p:ext uri="{BB962C8B-B14F-4D97-AF65-F5344CB8AC3E}">
        <p14:creationId xmlns:p14="http://schemas.microsoft.com/office/powerpoint/2010/main" val="169985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F6D8-D9F9-4C60-B319-70CA1F7D7764}" type="slidenum">
              <a:rPr lang="en-US" smtClean="0"/>
              <a:t>12</a:t>
            </a:fld>
            <a:endParaRPr lang="en-US"/>
          </a:p>
        </p:txBody>
      </p:sp>
    </p:spTree>
    <p:extLst>
      <p:ext uri="{BB962C8B-B14F-4D97-AF65-F5344CB8AC3E}">
        <p14:creationId xmlns:p14="http://schemas.microsoft.com/office/powerpoint/2010/main" val="67846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F6D8-D9F9-4C60-B319-70CA1F7D7764}" type="slidenum">
              <a:rPr lang="en-US" smtClean="0"/>
              <a:t>13</a:t>
            </a:fld>
            <a:endParaRPr lang="en-US"/>
          </a:p>
        </p:txBody>
      </p:sp>
    </p:spTree>
    <p:extLst>
      <p:ext uri="{BB962C8B-B14F-4D97-AF65-F5344CB8AC3E}">
        <p14:creationId xmlns:p14="http://schemas.microsoft.com/office/powerpoint/2010/main" val="38796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F6D8-D9F9-4C60-B319-70CA1F7D7764}" type="slidenum">
              <a:rPr lang="en-US" smtClean="0"/>
              <a:t>14</a:t>
            </a:fld>
            <a:endParaRPr lang="en-US"/>
          </a:p>
        </p:txBody>
      </p:sp>
    </p:spTree>
    <p:extLst>
      <p:ext uri="{BB962C8B-B14F-4D97-AF65-F5344CB8AC3E}">
        <p14:creationId xmlns:p14="http://schemas.microsoft.com/office/powerpoint/2010/main" val="73204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5F6D8-D9F9-4C60-B319-70CA1F7D7764}" type="slidenum">
              <a:rPr lang="en-US" smtClean="0"/>
              <a:t>15</a:t>
            </a:fld>
            <a:endParaRPr lang="en-US"/>
          </a:p>
        </p:txBody>
      </p:sp>
    </p:spTree>
    <p:extLst>
      <p:ext uri="{BB962C8B-B14F-4D97-AF65-F5344CB8AC3E}">
        <p14:creationId xmlns:p14="http://schemas.microsoft.com/office/powerpoint/2010/main" val="652178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michael.libotte@ovationdmc.com" TargetMode="External"/><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400" cy="6858000"/>
          </a:xfrm>
          <a:prstGeom prst="rect">
            <a:avLst/>
          </a:prstGeom>
        </p:spPr>
      </p:pic>
      <p:sp>
        <p:nvSpPr>
          <p:cNvPr id="2" name="Título 1"/>
          <p:cNvSpPr>
            <a:spLocks noGrp="1"/>
          </p:cNvSpPr>
          <p:nvPr>
            <p:ph type="ctrTitle"/>
          </p:nvPr>
        </p:nvSpPr>
        <p:spPr>
          <a:xfrm>
            <a:off x="720918" y="2639833"/>
            <a:ext cx="9144000" cy="870130"/>
          </a:xfrm>
        </p:spPr>
        <p:txBody>
          <a:bodyPr anchor="b"/>
          <a:lstStyle>
            <a:lvl1pPr algn="l">
              <a:defRPr sz="6000" b="1">
                <a:solidFill>
                  <a:schemeClr val="bg1"/>
                </a:solidFill>
                <a:latin typeface="Century Gothic" charset="0"/>
                <a:ea typeface="Century Gothic" charset="0"/>
                <a:cs typeface="Century Gothic" charset="0"/>
              </a:defRPr>
            </a:lvl1pPr>
          </a:lstStyle>
          <a:p>
            <a:r>
              <a:rPr lang="es-ES_tradnl" dirty="0" smtClean="0"/>
              <a:t>Clic para editar título</a:t>
            </a:r>
            <a:endParaRPr lang="es-ES_tradnl" dirty="0"/>
          </a:p>
        </p:txBody>
      </p:sp>
      <p:sp>
        <p:nvSpPr>
          <p:cNvPr id="3" name="Subtítulo 2"/>
          <p:cNvSpPr>
            <a:spLocks noGrp="1"/>
          </p:cNvSpPr>
          <p:nvPr>
            <p:ph type="subTitle" idx="1"/>
          </p:nvPr>
        </p:nvSpPr>
        <p:spPr>
          <a:xfrm>
            <a:off x="720918" y="3602038"/>
            <a:ext cx="9144000" cy="429273"/>
          </a:xfrm>
        </p:spPr>
        <p:txBody>
          <a:bodyPr>
            <a:noAutofit/>
          </a:bodyPr>
          <a:lstStyle>
            <a:lvl1pPr marL="0" indent="0" algn="l">
              <a:buNone/>
              <a:defRPr sz="16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6" name="Marcador de número de diapositiva 5"/>
          <p:cNvSpPr>
            <a:spLocks noGrp="1"/>
          </p:cNvSpPr>
          <p:nvPr>
            <p:ph type="sldNum" sz="quarter" idx="12"/>
          </p:nvPr>
        </p:nvSpPr>
        <p:spPr>
          <a:xfrm>
            <a:off x="11211340" y="6245033"/>
            <a:ext cx="524121" cy="251184"/>
          </a:xfrm>
        </p:spPr>
        <p:txBody>
          <a:bodyPr/>
          <a:lstStyle>
            <a:lvl1pPr algn="ctr">
              <a:defRPr sz="900" b="0">
                <a:solidFill>
                  <a:schemeClr val="bg1"/>
                </a:solidFill>
                <a:latin typeface="Arial" charset="0"/>
                <a:ea typeface="Arial" charset="0"/>
                <a:cs typeface="Arial" charset="0"/>
              </a:defRPr>
            </a:lvl1pPr>
          </a:lstStyle>
          <a:p>
            <a:fld id="{4AD87788-E2AB-F14D-B21F-0FB71A11A876}" type="slidenum">
              <a:rPr lang="es-ES_tradnl" smtClean="0"/>
              <a:pPr/>
              <a:t>‹#›</a:t>
            </a:fld>
            <a:endParaRPr lang="es-ES_tradnl" dirty="0"/>
          </a:p>
        </p:txBody>
      </p:sp>
      <p:sp>
        <p:nvSpPr>
          <p:cNvPr id="10" name="Elipse 9"/>
          <p:cNvSpPr/>
          <p:nvPr userDrawn="1"/>
        </p:nvSpPr>
        <p:spPr>
          <a:xfrm>
            <a:off x="11238996" y="6152123"/>
            <a:ext cx="452906" cy="452906"/>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3" name="Imagen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49290" y="6318936"/>
            <a:ext cx="1118925" cy="156686"/>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917" y="5850541"/>
            <a:ext cx="1521049" cy="860958"/>
          </a:xfrm>
          <a:prstGeom prst="rect">
            <a:avLst/>
          </a:prstGeom>
        </p:spPr>
      </p:pic>
      <p:sp>
        <p:nvSpPr>
          <p:cNvPr id="11" name="Rectángulo 10"/>
          <p:cNvSpPr/>
          <p:nvPr userDrawn="1"/>
        </p:nvSpPr>
        <p:spPr>
          <a:xfrm>
            <a:off x="1157162" y="6410613"/>
            <a:ext cx="1015682" cy="230832"/>
          </a:xfrm>
          <a:prstGeom prst="rect">
            <a:avLst/>
          </a:prstGeom>
        </p:spPr>
        <p:txBody>
          <a:bodyPr wrap="square">
            <a:spAutoFit/>
          </a:bodyPr>
          <a:lstStyle/>
          <a:p>
            <a:pPr algn="r"/>
            <a:r>
              <a:rPr lang="es-ES_tradnl" sz="900" b="1" dirty="0" smtClean="0">
                <a:solidFill>
                  <a:schemeClr val="bg1"/>
                </a:solidFill>
                <a:latin typeface="Century Gothic" charset="0"/>
                <a:ea typeface="Century Gothic" charset="0"/>
                <a:cs typeface="Century Gothic" charset="0"/>
              </a:rPr>
              <a:t>Italy</a:t>
            </a:r>
            <a:endParaRPr lang="es-ES_tradnl" sz="9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0784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a de títul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7143"/>
          </a:xfrm>
          <a:prstGeom prst="rect">
            <a:avLst/>
          </a:prstGeom>
        </p:spPr>
      </p:pic>
      <p:pic>
        <p:nvPicPr>
          <p:cNvPr id="7" name="Imagen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49289" y="6314186"/>
            <a:ext cx="1118925" cy="157608"/>
          </a:xfrm>
          <a:prstGeom prst="rect">
            <a:avLst/>
          </a:prstGeom>
        </p:spPr>
      </p:pic>
      <p:sp>
        <p:nvSpPr>
          <p:cNvPr id="2" name="Título 1"/>
          <p:cNvSpPr>
            <a:spLocks noGrp="1"/>
          </p:cNvSpPr>
          <p:nvPr>
            <p:ph type="ctrTitle"/>
          </p:nvPr>
        </p:nvSpPr>
        <p:spPr>
          <a:xfrm>
            <a:off x="720918" y="2639833"/>
            <a:ext cx="9144000" cy="870130"/>
          </a:xfrm>
        </p:spPr>
        <p:txBody>
          <a:bodyPr anchor="b"/>
          <a:lstStyle>
            <a:lvl1pPr algn="l">
              <a:defRPr sz="6000" b="1">
                <a:solidFill>
                  <a:schemeClr val="bg1"/>
                </a:solidFill>
                <a:latin typeface="Century Gothic" charset="0"/>
                <a:ea typeface="Century Gothic" charset="0"/>
                <a:cs typeface="Century Gothic" charset="0"/>
              </a:defRPr>
            </a:lvl1pPr>
          </a:lstStyle>
          <a:p>
            <a:r>
              <a:rPr lang="es-ES_tradnl" dirty="0" smtClean="0"/>
              <a:t>Clic para editar título</a:t>
            </a:r>
            <a:endParaRPr lang="es-ES_tradnl" dirty="0"/>
          </a:p>
        </p:txBody>
      </p:sp>
      <p:sp>
        <p:nvSpPr>
          <p:cNvPr id="3" name="Subtítulo 2"/>
          <p:cNvSpPr>
            <a:spLocks noGrp="1"/>
          </p:cNvSpPr>
          <p:nvPr>
            <p:ph type="subTitle" idx="1"/>
          </p:nvPr>
        </p:nvSpPr>
        <p:spPr>
          <a:xfrm>
            <a:off x="720918" y="3602038"/>
            <a:ext cx="9144000" cy="429273"/>
          </a:xfrm>
        </p:spPr>
        <p:txBody>
          <a:bodyPr>
            <a:noAutofit/>
          </a:bodyPr>
          <a:lstStyle>
            <a:lvl1pPr marL="0" indent="0" algn="l">
              <a:buNone/>
              <a:defRPr sz="16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6" name="Marcador de número de diapositiva 5"/>
          <p:cNvSpPr>
            <a:spLocks noGrp="1"/>
          </p:cNvSpPr>
          <p:nvPr>
            <p:ph type="sldNum" sz="quarter" idx="12"/>
          </p:nvPr>
        </p:nvSpPr>
        <p:spPr>
          <a:xfrm>
            <a:off x="11211340" y="6245033"/>
            <a:ext cx="524121" cy="251184"/>
          </a:xfrm>
        </p:spPr>
        <p:txBody>
          <a:bodyPr/>
          <a:lstStyle>
            <a:lvl1pPr algn="ctr">
              <a:defRPr sz="900" b="0">
                <a:solidFill>
                  <a:srgbClr val="E91F62"/>
                </a:solidFill>
                <a:latin typeface="Arial" charset="0"/>
                <a:ea typeface="Arial" charset="0"/>
                <a:cs typeface="Arial" charset="0"/>
              </a:defRPr>
            </a:lvl1pPr>
          </a:lstStyle>
          <a:p>
            <a:fld id="{4AD87788-E2AB-F14D-B21F-0FB71A11A876}" type="slidenum">
              <a:rPr lang="es-ES_tradnl" smtClean="0"/>
              <a:pPr/>
              <a:t>‹#›</a:t>
            </a:fld>
            <a:endParaRPr lang="es-ES_tradnl" dirty="0"/>
          </a:p>
        </p:txBody>
      </p:sp>
      <p:sp>
        <p:nvSpPr>
          <p:cNvPr id="10" name="Elipse 9"/>
          <p:cNvSpPr/>
          <p:nvPr userDrawn="1"/>
        </p:nvSpPr>
        <p:spPr>
          <a:xfrm>
            <a:off x="11238996" y="6152123"/>
            <a:ext cx="452906" cy="452906"/>
          </a:xfrm>
          <a:prstGeom prst="ellipse">
            <a:avLst/>
          </a:prstGeom>
          <a:noFill/>
          <a:ln w="57150">
            <a:solidFill>
              <a:srgbClr val="E91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Imagen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917" y="5850541"/>
            <a:ext cx="1521049" cy="860958"/>
          </a:xfrm>
          <a:prstGeom prst="rect">
            <a:avLst/>
          </a:prstGeom>
        </p:spPr>
      </p:pic>
      <p:sp>
        <p:nvSpPr>
          <p:cNvPr id="11" name="Rectángulo 10"/>
          <p:cNvSpPr/>
          <p:nvPr userDrawn="1"/>
        </p:nvSpPr>
        <p:spPr>
          <a:xfrm>
            <a:off x="1157162" y="6410613"/>
            <a:ext cx="1015682" cy="230832"/>
          </a:xfrm>
          <a:prstGeom prst="rect">
            <a:avLst/>
          </a:prstGeom>
        </p:spPr>
        <p:txBody>
          <a:bodyPr wrap="square">
            <a:spAutoFit/>
          </a:bodyPr>
          <a:lstStyle/>
          <a:p>
            <a:pPr algn="r"/>
            <a:r>
              <a:rPr lang="es-ES_tradnl" sz="900" b="1" dirty="0" smtClean="0">
                <a:solidFill>
                  <a:srgbClr val="E91F62"/>
                </a:solidFill>
                <a:latin typeface="Century Gothic" charset="0"/>
                <a:ea typeface="Century Gothic" charset="0"/>
                <a:cs typeface="Century Gothic" charset="0"/>
              </a:rPr>
              <a:t>Italy</a:t>
            </a:r>
            <a:endParaRPr lang="es-ES_tradnl" sz="900" b="1" dirty="0">
              <a:solidFill>
                <a:srgbClr val="E91F6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1235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400" cy="6858000"/>
          </a:xfrm>
          <a:prstGeom prst="rect">
            <a:avLst/>
          </a:prstGeom>
        </p:spPr>
      </p:pic>
      <p:pic>
        <p:nvPicPr>
          <p:cNvPr id="7" name="Imagen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49289" y="6314186"/>
            <a:ext cx="1118925" cy="157608"/>
          </a:xfrm>
          <a:prstGeom prst="rect">
            <a:avLst/>
          </a:prstGeom>
        </p:spPr>
      </p:pic>
      <p:sp>
        <p:nvSpPr>
          <p:cNvPr id="2" name="Título 1"/>
          <p:cNvSpPr>
            <a:spLocks noGrp="1"/>
          </p:cNvSpPr>
          <p:nvPr>
            <p:ph type="ctrTitle"/>
          </p:nvPr>
        </p:nvSpPr>
        <p:spPr>
          <a:xfrm>
            <a:off x="720918" y="2639833"/>
            <a:ext cx="9144000" cy="870130"/>
          </a:xfrm>
        </p:spPr>
        <p:txBody>
          <a:bodyPr anchor="b"/>
          <a:lstStyle>
            <a:lvl1pPr algn="l">
              <a:defRPr sz="6000" b="1">
                <a:solidFill>
                  <a:schemeClr val="bg1"/>
                </a:solidFill>
                <a:latin typeface="Century Gothic" charset="0"/>
                <a:ea typeface="Century Gothic" charset="0"/>
                <a:cs typeface="Century Gothic" charset="0"/>
              </a:defRPr>
            </a:lvl1pPr>
          </a:lstStyle>
          <a:p>
            <a:r>
              <a:rPr lang="es-ES_tradnl" dirty="0" smtClean="0"/>
              <a:t>Clic para editar título</a:t>
            </a:r>
            <a:endParaRPr lang="es-ES_tradnl" dirty="0"/>
          </a:p>
        </p:txBody>
      </p:sp>
      <p:sp>
        <p:nvSpPr>
          <p:cNvPr id="3" name="Subtítulo 2"/>
          <p:cNvSpPr>
            <a:spLocks noGrp="1"/>
          </p:cNvSpPr>
          <p:nvPr>
            <p:ph type="subTitle" idx="1"/>
          </p:nvPr>
        </p:nvSpPr>
        <p:spPr>
          <a:xfrm>
            <a:off x="720918" y="3602038"/>
            <a:ext cx="9144000" cy="429273"/>
          </a:xfrm>
        </p:spPr>
        <p:txBody>
          <a:bodyPr>
            <a:noAutofit/>
          </a:bodyPr>
          <a:lstStyle>
            <a:lvl1pPr marL="0" indent="0" algn="l">
              <a:buNone/>
              <a:defRPr sz="16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6" name="Marcador de número de diapositiva 5"/>
          <p:cNvSpPr>
            <a:spLocks noGrp="1"/>
          </p:cNvSpPr>
          <p:nvPr>
            <p:ph type="sldNum" sz="quarter" idx="12"/>
          </p:nvPr>
        </p:nvSpPr>
        <p:spPr>
          <a:xfrm>
            <a:off x="11211340" y="6245033"/>
            <a:ext cx="524121" cy="251184"/>
          </a:xfrm>
        </p:spPr>
        <p:txBody>
          <a:bodyPr/>
          <a:lstStyle>
            <a:lvl1pPr algn="ctr">
              <a:defRPr sz="900" b="0">
                <a:solidFill>
                  <a:srgbClr val="E91F62"/>
                </a:solidFill>
                <a:latin typeface="Arial" charset="0"/>
                <a:ea typeface="Arial" charset="0"/>
                <a:cs typeface="Arial" charset="0"/>
              </a:defRPr>
            </a:lvl1pPr>
          </a:lstStyle>
          <a:p>
            <a:fld id="{4AD87788-E2AB-F14D-B21F-0FB71A11A876}" type="slidenum">
              <a:rPr lang="es-ES_tradnl" smtClean="0"/>
              <a:pPr/>
              <a:t>‹#›</a:t>
            </a:fld>
            <a:endParaRPr lang="es-ES_tradnl" dirty="0"/>
          </a:p>
        </p:txBody>
      </p:sp>
      <p:sp>
        <p:nvSpPr>
          <p:cNvPr id="10" name="Elipse 9"/>
          <p:cNvSpPr/>
          <p:nvPr userDrawn="1"/>
        </p:nvSpPr>
        <p:spPr>
          <a:xfrm>
            <a:off x="11238996" y="6152123"/>
            <a:ext cx="452906" cy="452906"/>
          </a:xfrm>
          <a:prstGeom prst="ellipse">
            <a:avLst/>
          </a:prstGeom>
          <a:noFill/>
          <a:ln w="57150">
            <a:solidFill>
              <a:srgbClr val="E91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917" y="5850541"/>
            <a:ext cx="1521049" cy="860958"/>
          </a:xfrm>
          <a:prstGeom prst="rect">
            <a:avLst/>
          </a:prstGeom>
        </p:spPr>
      </p:pic>
      <p:sp>
        <p:nvSpPr>
          <p:cNvPr id="11" name="Rectángulo 10"/>
          <p:cNvSpPr/>
          <p:nvPr userDrawn="1"/>
        </p:nvSpPr>
        <p:spPr>
          <a:xfrm>
            <a:off x="1157162" y="6410613"/>
            <a:ext cx="1015682" cy="230832"/>
          </a:xfrm>
          <a:prstGeom prst="rect">
            <a:avLst/>
          </a:prstGeom>
        </p:spPr>
        <p:txBody>
          <a:bodyPr wrap="square">
            <a:spAutoFit/>
          </a:bodyPr>
          <a:lstStyle/>
          <a:p>
            <a:pPr algn="r"/>
            <a:r>
              <a:rPr lang="es-ES_tradnl" sz="900" b="1" dirty="0" smtClean="0">
                <a:solidFill>
                  <a:srgbClr val="E91F62"/>
                </a:solidFill>
                <a:latin typeface="Century Gothic" charset="0"/>
                <a:ea typeface="Century Gothic" charset="0"/>
                <a:cs typeface="Century Gothic" charset="0"/>
              </a:rPr>
              <a:t>Italy</a:t>
            </a:r>
            <a:endParaRPr lang="es-ES_tradnl" sz="900" b="1" dirty="0">
              <a:solidFill>
                <a:srgbClr val="E91F6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0468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552614" y="365125"/>
            <a:ext cx="11147313" cy="743305"/>
          </a:xfrm>
        </p:spPr>
        <p:txBody>
          <a:bodyPr/>
          <a:lstStyle>
            <a:lvl1pPr>
              <a:defRPr b="1">
                <a:solidFill>
                  <a:srgbClr val="E91F62"/>
                </a:solidFill>
                <a:latin typeface="Century Gothic" charset="0"/>
                <a:ea typeface="Century Gothic" charset="0"/>
                <a:cs typeface="Century Gothic" charset="0"/>
              </a:defRPr>
            </a:lvl1pPr>
          </a:lstStyle>
          <a:p>
            <a:r>
              <a:rPr lang="es-ES_tradnl" dirty="0" smtClean="0"/>
              <a:t>Clic para editar título</a:t>
            </a:r>
            <a:endParaRPr lang="es-ES_tradnl" dirty="0"/>
          </a:p>
        </p:txBody>
      </p:sp>
      <p:sp>
        <p:nvSpPr>
          <p:cNvPr id="3" name="Marcador de contenido 2"/>
          <p:cNvSpPr>
            <a:spLocks noGrp="1"/>
          </p:cNvSpPr>
          <p:nvPr>
            <p:ph idx="1"/>
          </p:nvPr>
        </p:nvSpPr>
        <p:spPr>
          <a:xfrm>
            <a:off x="552615" y="1394626"/>
            <a:ext cx="11194774" cy="4548973"/>
          </a:xfrm>
        </p:spPr>
        <p:txBody>
          <a:bodyPr>
            <a:noAutofit/>
          </a:bodyPr>
          <a:lstStyle>
            <a:lvl1pPr marL="228600" indent="-228600" algn="l" defTabSz="914400" rtl="0" eaLnBrk="1" latinLnBrk="0" hangingPunct="1">
              <a:lnSpc>
                <a:spcPct val="90000"/>
              </a:lnSpc>
              <a:buClr>
                <a:srgbClr val="E91F62"/>
              </a:buClr>
              <a:buSzPct val="90000"/>
              <a:buFont typeface="Courier New" charset="0"/>
              <a:buChar char="o"/>
              <a:defRPr lang="es-ES_tradnl" sz="2000" b="1" kern="1200" dirty="0" smtClean="0">
                <a:solidFill>
                  <a:schemeClr val="tx1">
                    <a:lumMod val="75000"/>
                    <a:lumOff val="2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buClr>
                <a:srgbClr val="E91F62"/>
              </a:buClr>
              <a:buSzPct val="90000"/>
              <a:buFont typeface="Courier New" charset="0"/>
              <a:buChar char="o"/>
              <a:defRPr lang="es-ES_tradnl" sz="2000" b="0" kern="1200" dirty="0" smtClean="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buClr>
                <a:srgbClr val="E91F62"/>
              </a:buClr>
              <a:buSzPct val="90000"/>
              <a:buFont typeface="Courier New" charset="0"/>
              <a:buChar char="o"/>
              <a:defRPr lang="es-ES_tradnl" sz="1800" b="0" kern="1200" dirty="0" smtClean="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buClr>
                <a:srgbClr val="E91F62"/>
              </a:buClr>
              <a:buSzPct val="90000"/>
              <a:buFont typeface="Courier New" charset="0"/>
              <a:buChar char="o"/>
              <a:defRPr lang="es-ES_tradnl" sz="1600" b="0" kern="1200" dirty="0" smtClean="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buClr>
                <a:srgbClr val="E91F62"/>
              </a:buClr>
              <a:buSzPct val="90000"/>
              <a:buFont typeface="Courier New" charset="0"/>
              <a:buChar char="o"/>
              <a:defRPr lang="es-ES_tradnl" sz="1400" b="0" kern="1200" dirty="0">
                <a:solidFill>
                  <a:schemeClr val="tx1">
                    <a:lumMod val="65000"/>
                    <a:lumOff val="35000"/>
                  </a:schemeClr>
                </a:solidFill>
                <a:latin typeface="Arial" charset="0"/>
                <a:ea typeface="Arial" charset="0"/>
                <a:cs typeface="Arial" charset="0"/>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6" name="Marcador de número de diapositiva 5"/>
          <p:cNvSpPr>
            <a:spLocks noGrp="1"/>
          </p:cNvSpPr>
          <p:nvPr>
            <p:ph type="sldNum" sz="quarter" idx="12"/>
          </p:nvPr>
        </p:nvSpPr>
        <p:spPr>
          <a:xfrm>
            <a:off x="11183508" y="6229795"/>
            <a:ext cx="563881" cy="256906"/>
          </a:xfrm>
        </p:spPr>
        <p:txBody>
          <a:bodyPr/>
          <a:lstStyle>
            <a:lvl1pPr algn="ctr">
              <a:defRPr sz="900">
                <a:solidFill>
                  <a:srgbClr val="E91F62"/>
                </a:solidFill>
                <a:latin typeface="Arial" charset="0"/>
                <a:ea typeface="Arial" charset="0"/>
                <a:cs typeface="Arial" charset="0"/>
              </a:defRPr>
            </a:lvl1pPr>
          </a:lstStyle>
          <a:p>
            <a:fld id="{4AD87788-E2AB-F14D-B21F-0FB71A11A876}" type="slidenum">
              <a:rPr lang="es-ES_tradnl" smtClean="0"/>
              <a:pPr/>
              <a:t>‹#›</a:t>
            </a:fld>
            <a:endParaRPr lang="es-ES_tradnl" dirty="0"/>
          </a:p>
        </p:txBody>
      </p:sp>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9289" y="6314186"/>
            <a:ext cx="1118925" cy="157608"/>
          </a:xfrm>
          <a:prstGeom prst="rect">
            <a:avLst/>
          </a:prstGeom>
        </p:spPr>
      </p:pic>
      <p:sp>
        <p:nvSpPr>
          <p:cNvPr id="8" name="Elipse 7"/>
          <p:cNvSpPr/>
          <p:nvPr userDrawn="1"/>
        </p:nvSpPr>
        <p:spPr>
          <a:xfrm>
            <a:off x="11238996" y="6152123"/>
            <a:ext cx="452906" cy="452906"/>
          </a:xfrm>
          <a:prstGeom prst="ellipse">
            <a:avLst/>
          </a:prstGeom>
          <a:noFill/>
          <a:ln w="57150">
            <a:solidFill>
              <a:srgbClr val="E91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875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52614" y="374650"/>
            <a:ext cx="11139288" cy="720725"/>
          </a:xfrm>
        </p:spPr>
        <p:txBody>
          <a:bodyPr/>
          <a:lstStyle/>
          <a:p>
            <a:r>
              <a:rPr lang="es-ES_tradnl" dirty="0" smtClean="0"/>
              <a:t>Clic para editar título</a:t>
            </a:r>
            <a:endParaRPr lang="es-ES_tradnl" dirty="0"/>
          </a:p>
        </p:txBody>
      </p:sp>
      <p:sp>
        <p:nvSpPr>
          <p:cNvPr id="3" name="Marcador de contenido 2"/>
          <p:cNvSpPr>
            <a:spLocks noGrp="1"/>
          </p:cNvSpPr>
          <p:nvPr>
            <p:ph sz="half" idx="1"/>
          </p:nvPr>
        </p:nvSpPr>
        <p:spPr>
          <a:xfrm>
            <a:off x="552614" y="1358900"/>
            <a:ext cx="5181600" cy="4565650"/>
          </a:xfrm>
        </p:spPr>
        <p:txBody>
          <a:bodyPr>
            <a:noAutofit/>
          </a:bodyPr>
          <a:lstStyle>
            <a:lvl1pPr marL="228600" indent="-228600" algn="l" defTabSz="914400" rtl="0" eaLnBrk="1" latinLnBrk="0" hangingPunct="1">
              <a:lnSpc>
                <a:spcPct val="90000"/>
              </a:lnSpc>
              <a:buClr>
                <a:srgbClr val="E91F62"/>
              </a:buClr>
              <a:buSzPct val="90000"/>
              <a:buFont typeface="Courier New" charset="0"/>
              <a:buChar char="o"/>
              <a:defRPr lang="es-ES_tradnl" sz="2000" b="1" kern="1200" dirty="0" smtClean="0">
                <a:solidFill>
                  <a:schemeClr val="tx1">
                    <a:lumMod val="75000"/>
                    <a:lumOff val="2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buClr>
                <a:srgbClr val="E91F62"/>
              </a:buClr>
              <a:buSzPct val="90000"/>
              <a:buFont typeface="Courier New" charset="0"/>
              <a:buChar char="o"/>
              <a:defRPr lang="es-ES_tradnl" sz="2000" b="1" kern="1200" dirty="0" smtClean="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buClr>
                <a:srgbClr val="E91F62"/>
              </a:buClr>
              <a:buSzPct val="90000"/>
              <a:buFont typeface="Courier New" charset="0"/>
              <a:buChar char="o"/>
              <a:defRPr lang="es-ES_tradnl" sz="1800" b="0" kern="1200" dirty="0" smtClean="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buClr>
                <a:srgbClr val="E91F62"/>
              </a:buClr>
              <a:buSzPct val="90000"/>
              <a:buFont typeface="Courier New" charset="0"/>
              <a:buChar char="o"/>
              <a:defRPr lang="es-ES_tradnl" sz="1600" b="0" kern="1200" dirty="0" smtClean="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buClr>
                <a:srgbClr val="E91F62"/>
              </a:buClr>
              <a:buSzPct val="90000"/>
              <a:buFont typeface="Courier New" charset="0"/>
              <a:buChar char="o"/>
              <a:defRPr lang="es-ES_tradnl" sz="1400" b="0" kern="1200" dirty="0">
                <a:solidFill>
                  <a:schemeClr val="tx1">
                    <a:lumMod val="65000"/>
                    <a:lumOff val="35000"/>
                  </a:schemeClr>
                </a:solidFill>
                <a:latin typeface="Arial" charset="0"/>
                <a:ea typeface="Arial" charset="0"/>
                <a:cs typeface="Arial" charset="0"/>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contenido 3"/>
          <p:cNvSpPr>
            <a:spLocks noGrp="1"/>
          </p:cNvSpPr>
          <p:nvPr>
            <p:ph sz="half" idx="2"/>
          </p:nvPr>
        </p:nvSpPr>
        <p:spPr>
          <a:xfrm>
            <a:off x="5810414" y="1358900"/>
            <a:ext cx="5881488" cy="4565650"/>
          </a:xfrm>
        </p:spPr>
        <p:txBody>
          <a:bodyPr>
            <a:noAutofit/>
          </a:bodyPr>
          <a:lstStyle>
            <a:lvl1pPr marL="228600" indent="-228600" algn="l" defTabSz="914400" rtl="0" eaLnBrk="1" latinLnBrk="0" hangingPunct="1">
              <a:lnSpc>
                <a:spcPct val="90000"/>
              </a:lnSpc>
              <a:buClr>
                <a:srgbClr val="E91F62"/>
              </a:buClr>
              <a:buSzPct val="90000"/>
              <a:buFont typeface="Courier New" charset="0"/>
              <a:buChar char="o"/>
              <a:defRPr lang="es-ES_tradnl" sz="2000" b="1" kern="1200" smtClean="0">
                <a:solidFill>
                  <a:schemeClr val="tx1">
                    <a:lumMod val="75000"/>
                    <a:lumOff val="2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buClr>
                <a:srgbClr val="E91F62"/>
              </a:buClr>
              <a:buSzPct val="90000"/>
              <a:buFont typeface="Courier New" charset="0"/>
              <a:buChar char="o"/>
              <a:defRPr lang="es-ES_tradnl" sz="2000" b="1" kern="1200" smtClean="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buClr>
                <a:srgbClr val="E91F62"/>
              </a:buClr>
              <a:buSzPct val="90000"/>
              <a:buFont typeface="Courier New" charset="0"/>
              <a:buChar char="o"/>
              <a:defRPr lang="es-ES_tradnl" sz="1800" b="0" kern="1200" smtClean="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buClr>
                <a:srgbClr val="E91F62"/>
              </a:buClr>
              <a:buSzPct val="90000"/>
              <a:buFont typeface="Courier New" charset="0"/>
              <a:buChar char="o"/>
              <a:defRPr lang="es-ES_tradnl" sz="1400" b="0" kern="1200" smtClean="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buClr>
                <a:srgbClr val="E91F62"/>
              </a:buClr>
              <a:buSzPct val="90000"/>
              <a:buFont typeface="Courier New" charset="0"/>
              <a:buChar char="o"/>
              <a:defRPr lang="es-ES_tradnl" sz="1200" b="0" kern="1200">
                <a:solidFill>
                  <a:schemeClr val="tx1">
                    <a:lumMod val="65000"/>
                    <a:lumOff val="35000"/>
                  </a:schemeClr>
                </a:solidFill>
                <a:latin typeface="Arial" charset="0"/>
                <a:ea typeface="Arial" charset="0"/>
                <a:cs typeface="Arial" charset="0"/>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7" name="Marcador de número de diapositiva 6"/>
          <p:cNvSpPr>
            <a:spLocks noGrp="1"/>
          </p:cNvSpPr>
          <p:nvPr>
            <p:ph type="sldNum" sz="quarter" idx="12"/>
          </p:nvPr>
        </p:nvSpPr>
        <p:spPr/>
        <p:txBody>
          <a:bodyPr/>
          <a:lstStyle/>
          <a:p>
            <a:fld id="{4AD87788-E2AB-F14D-B21F-0FB71A11A876}" type="slidenum">
              <a:rPr lang="es-ES_tradnl" smtClean="0"/>
              <a:t>‹#›</a:t>
            </a:fld>
            <a:endParaRPr lang="es-ES_tradnl"/>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734214" cy="6858000"/>
          </a:xfrm>
          <a:prstGeom prst="rect">
            <a:avLst/>
          </a:prstGeom>
        </p:spPr>
      </p:pic>
      <p:sp>
        <p:nvSpPr>
          <p:cNvPr id="2" name="Título 1"/>
          <p:cNvSpPr>
            <a:spLocks noGrp="1"/>
          </p:cNvSpPr>
          <p:nvPr>
            <p:ph type="title"/>
          </p:nvPr>
        </p:nvSpPr>
        <p:spPr>
          <a:xfrm>
            <a:off x="552614" y="374650"/>
            <a:ext cx="4419436" cy="1301750"/>
          </a:xfrm>
        </p:spPr>
        <p:txBody>
          <a:bodyPr/>
          <a:lstStyle>
            <a:lvl1pPr>
              <a:defRPr>
                <a:solidFill>
                  <a:schemeClr val="bg1"/>
                </a:solidFill>
              </a:defRPr>
            </a:lvl1pPr>
          </a:lstStyle>
          <a:p>
            <a:r>
              <a:rPr lang="es-ES_tradnl" dirty="0" smtClean="0"/>
              <a:t>Clic para editar título</a:t>
            </a:r>
            <a:endParaRPr lang="es-ES_tradnl" dirty="0"/>
          </a:p>
        </p:txBody>
      </p:sp>
      <p:sp>
        <p:nvSpPr>
          <p:cNvPr id="3" name="Marcador de contenido 2"/>
          <p:cNvSpPr>
            <a:spLocks noGrp="1"/>
          </p:cNvSpPr>
          <p:nvPr>
            <p:ph sz="half" idx="1"/>
          </p:nvPr>
        </p:nvSpPr>
        <p:spPr>
          <a:xfrm>
            <a:off x="552615" y="1819274"/>
            <a:ext cx="4419436" cy="4105275"/>
          </a:xfrm>
        </p:spPr>
        <p:txBody>
          <a:bodyPr>
            <a:noAutofit/>
          </a:bodyPr>
          <a:lstStyle>
            <a:lvl1pPr marL="228600" indent="-228600" algn="l" defTabSz="914400" rtl="0" eaLnBrk="1" latinLnBrk="0" hangingPunct="1">
              <a:lnSpc>
                <a:spcPct val="90000"/>
              </a:lnSpc>
              <a:buClr>
                <a:srgbClr val="E91F62"/>
              </a:buClr>
              <a:buSzPct val="90000"/>
              <a:buFont typeface="Courier New" charset="0"/>
              <a:buChar char="o"/>
              <a:defRPr lang="es-ES_tradnl" sz="2000" b="1" kern="1200" dirty="0" smtClean="0">
                <a:solidFill>
                  <a:schemeClr val="bg1"/>
                </a:solidFill>
                <a:latin typeface="Century Gothic" charset="0"/>
                <a:ea typeface="Century Gothic" charset="0"/>
                <a:cs typeface="Century Gothic" charset="0"/>
              </a:defRPr>
            </a:lvl1pPr>
            <a:lvl2pPr marL="685800" indent="-228600" algn="l" defTabSz="914400" rtl="0" eaLnBrk="1" latinLnBrk="0" hangingPunct="1">
              <a:lnSpc>
                <a:spcPct val="90000"/>
              </a:lnSpc>
              <a:buClr>
                <a:srgbClr val="E91F62"/>
              </a:buClr>
              <a:buSzPct val="90000"/>
              <a:buFont typeface="Courier New" charset="0"/>
              <a:buChar char="o"/>
              <a:defRPr lang="es-ES_tradnl" sz="2000" b="1" kern="1200" dirty="0" smtClean="0">
                <a:solidFill>
                  <a:schemeClr val="bg1"/>
                </a:solidFill>
                <a:latin typeface="Arial" charset="0"/>
                <a:ea typeface="Arial" charset="0"/>
                <a:cs typeface="Arial" charset="0"/>
              </a:defRPr>
            </a:lvl2pPr>
            <a:lvl3pPr marL="1143000" indent="-228600" algn="l" defTabSz="914400" rtl="0" eaLnBrk="1" latinLnBrk="0" hangingPunct="1">
              <a:lnSpc>
                <a:spcPct val="90000"/>
              </a:lnSpc>
              <a:buClr>
                <a:srgbClr val="E91F62"/>
              </a:buClr>
              <a:buSzPct val="90000"/>
              <a:buFont typeface="Courier New" charset="0"/>
              <a:buChar char="o"/>
              <a:defRPr lang="es-ES_tradnl" sz="1800" b="0" kern="1200" dirty="0" smtClean="0">
                <a:solidFill>
                  <a:schemeClr val="bg1"/>
                </a:solidFill>
                <a:latin typeface="Arial" charset="0"/>
                <a:ea typeface="Arial" charset="0"/>
                <a:cs typeface="Arial" charset="0"/>
              </a:defRPr>
            </a:lvl3pPr>
            <a:lvl4pPr marL="1600200" indent="-228600" algn="l" defTabSz="914400" rtl="0" eaLnBrk="1" latinLnBrk="0" hangingPunct="1">
              <a:lnSpc>
                <a:spcPct val="90000"/>
              </a:lnSpc>
              <a:buClr>
                <a:srgbClr val="E91F62"/>
              </a:buClr>
              <a:buSzPct val="90000"/>
              <a:buFont typeface="Courier New" charset="0"/>
              <a:buChar char="o"/>
              <a:defRPr lang="es-ES_tradnl" sz="1600" b="0" kern="1200" dirty="0" smtClean="0">
                <a:solidFill>
                  <a:schemeClr val="bg1"/>
                </a:solidFill>
                <a:latin typeface="Arial" charset="0"/>
                <a:ea typeface="Arial" charset="0"/>
                <a:cs typeface="Arial" charset="0"/>
              </a:defRPr>
            </a:lvl4pPr>
            <a:lvl5pPr marL="2057400" indent="-228600" algn="l" defTabSz="914400" rtl="0" eaLnBrk="1" latinLnBrk="0" hangingPunct="1">
              <a:lnSpc>
                <a:spcPct val="90000"/>
              </a:lnSpc>
              <a:buClr>
                <a:srgbClr val="E91F62"/>
              </a:buClr>
              <a:buSzPct val="90000"/>
              <a:buFont typeface="Courier New" charset="0"/>
              <a:buChar char="o"/>
              <a:defRPr lang="es-ES_tradnl" sz="1400" b="0" kern="1200" dirty="0">
                <a:solidFill>
                  <a:schemeClr val="bg1"/>
                </a:solidFill>
                <a:latin typeface="Arial" charset="0"/>
                <a:ea typeface="Arial" charset="0"/>
                <a:cs typeface="Arial" charset="0"/>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contenido 3"/>
          <p:cNvSpPr>
            <a:spLocks noGrp="1"/>
          </p:cNvSpPr>
          <p:nvPr>
            <p:ph sz="half" idx="2"/>
          </p:nvPr>
        </p:nvSpPr>
        <p:spPr>
          <a:xfrm>
            <a:off x="6286828" y="1358900"/>
            <a:ext cx="5405074" cy="4565650"/>
          </a:xfrm>
        </p:spPr>
        <p:txBody>
          <a:bodyPr>
            <a:noAutofit/>
          </a:bodyPr>
          <a:lstStyle>
            <a:lvl1pPr marL="228600" indent="-228600" algn="l" defTabSz="914400" rtl="0" eaLnBrk="1" latinLnBrk="0" hangingPunct="1">
              <a:lnSpc>
                <a:spcPct val="90000"/>
              </a:lnSpc>
              <a:buClr>
                <a:srgbClr val="E91F62"/>
              </a:buClr>
              <a:buSzPct val="90000"/>
              <a:buFont typeface="Courier New" charset="0"/>
              <a:buChar char="o"/>
              <a:defRPr lang="es-ES_tradnl" sz="2000" b="1" kern="1200" smtClean="0">
                <a:solidFill>
                  <a:schemeClr val="tx1">
                    <a:lumMod val="75000"/>
                    <a:lumOff val="2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buClr>
                <a:srgbClr val="E91F62"/>
              </a:buClr>
              <a:buSzPct val="90000"/>
              <a:buFont typeface="Courier New" charset="0"/>
              <a:buChar char="o"/>
              <a:defRPr lang="es-ES_tradnl" sz="2000" b="1" kern="1200" smtClean="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buClr>
                <a:srgbClr val="E91F62"/>
              </a:buClr>
              <a:buSzPct val="90000"/>
              <a:buFont typeface="Courier New" charset="0"/>
              <a:buChar char="o"/>
              <a:defRPr lang="es-ES_tradnl" sz="1800" b="0" kern="1200" smtClean="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buClr>
                <a:srgbClr val="E91F62"/>
              </a:buClr>
              <a:buSzPct val="90000"/>
              <a:buFont typeface="Courier New" charset="0"/>
              <a:buChar char="o"/>
              <a:defRPr lang="es-ES_tradnl" sz="1400" b="0" kern="1200" smtClean="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buClr>
                <a:srgbClr val="E91F62"/>
              </a:buClr>
              <a:buSzPct val="90000"/>
              <a:buFont typeface="Courier New" charset="0"/>
              <a:buChar char="o"/>
              <a:defRPr lang="es-ES_tradnl" sz="1200" b="0" kern="1200">
                <a:solidFill>
                  <a:schemeClr val="tx1">
                    <a:lumMod val="65000"/>
                    <a:lumOff val="35000"/>
                  </a:schemeClr>
                </a:solidFill>
                <a:latin typeface="Arial" charset="0"/>
                <a:ea typeface="Arial" charset="0"/>
                <a:cs typeface="Arial" charset="0"/>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7" name="Marcador de número de diapositiva 6"/>
          <p:cNvSpPr>
            <a:spLocks noGrp="1"/>
          </p:cNvSpPr>
          <p:nvPr>
            <p:ph type="sldNum" sz="quarter" idx="12"/>
          </p:nvPr>
        </p:nvSpPr>
        <p:spPr/>
        <p:txBody>
          <a:bodyPr/>
          <a:lstStyle/>
          <a:p>
            <a:fld id="{4AD87788-E2AB-F14D-B21F-0FB71A11A876}" type="slidenum">
              <a:rPr lang="es-ES_tradnl" smtClean="0"/>
              <a:t>‹#›</a:t>
            </a:fld>
            <a:endParaRPr lang="es-ES_tradnl"/>
          </a:p>
        </p:txBody>
      </p:sp>
      <p:pic>
        <p:nvPicPr>
          <p:cNvPr id="9" name="Imagen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0917" y="5850541"/>
            <a:ext cx="1521049" cy="860958"/>
          </a:xfrm>
          <a:prstGeom prst="rect">
            <a:avLst/>
          </a:prstGeom>
        </p:spPr>
      </p:pic>
      <p:sp>
        <p:nvSpPr>
          <p:cNvPr id="10" name="Rectángulo 9"/>
          <p:cNvSpPr/>
          <p:nvPr userDrawn="1"/>
        </p:nvSpPr>
        <p:spPr>
          <a:xfrm>
            <a:off x="1157162" y="6410613"/>
            <a:ext cx="1015682" cy="230832"/>
          </a:xfrm>
          <a:prstGeom prst="rect">
            <a:avLst/>
          </a:prstGeom>
        </p:spPr>
        <p:txBody>
          <a:bodyPr wrap="square">
            <a:spAutoFit/>
          </a:bodyPr>
          <a:lstStyle/>
          <a:p>
            <a:pPr algn="r"/>
            <a:r>
              <a:rPr lang="es-ES_tradnl" sz="900" b="1" dirty="0" smtClean="0">
                <a:solidFill>
                  <a:schemeClr val="bg1"/>
                </a:solidFill>
                <a:latin typeface="Century Gothic" charset="0"/>
                <a:ea typeface="Century Gothic" charset="0"/>
                <a:cs typeface="Century Gothic" charset="0"/>
              </a:rPr>
              <a:t>Italy</a:t>
            </a:r>
            <a:endParaRPr lang="es-ES_tradnl" sz="9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5670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Dos objetos">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34214" y="0"/>
            <a:ext cx="6457786" cy="6857143"/>
          </a:xfrm>
          <a:prstGeom prst="rect">
            <a:avLst/>
          </a:prstGeom>
        </p:spPr>
      </p:pic>
      <p:pic>
        <p:nvPicPr>
          <p:cNvPr id="6" name="Imagen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734214" cy="6858000"/>
          </a:xfrm>
          <a:prstGeom prst="rect">
            <a:avLst/>
          </a:prstGeom>
        </p:spPr>
      </p:pic>
      <p:sp>
        <p:nvSpPr>
          <p:cNvPr id="2" name="Título 1"/>
          <p:cNvSpPr>
            <a:spLocks noGrp="1"/>
          </p:cNvSpPr>
          <p:nvPr>
            <p:ph type="title"/>
          </p:nvPr>
        </p:nvSpPr>
        <p:spPr>
          <a:xfrm>
            <a:off x="552614" y="374650"/>
            <a:ext cx="4419436" cy="1301750"/>
          </a:xfrm>
        </p:spPr>
        <p:txBody>
          <a:bodyPr wrap="square">
            <a:noAutofit/>
          </a:bodyPr>
          <a:lstStyle>
            <a:lvl1pPr>
              <a:defRPr>
                <a:solidFill>
                  <a:schemeClr val="bg1"/>
                </a:solidFill>
              </a:defRPr>
            </a:lvl1pPr>
          </a:lstStyle>
          <a:p>
            <a:r>
              <a:rPr lang="es-ES_tradnl" dirty="0" smtClean="0"/>
              <a:t>Clic para editar título</a:t>
            </a:r>
            <a:endParaRPr lang="es-ES_tradnl" dirty="0"/>
          </a:p>
        </p:txBody>
      </p:sp>
      <p:sp>
        <p:nvSpPr>
          <p:cNvPr id="3" name="Marcador de contenido 2"/>
          <p:cNvSpPr>
            <a:spLocks noGrp="1"/>
          </p:cNvSpPr>
          <p:nvPr>
            <p:ph sz="half" idx="1"/>
          </p:nvPr>
        </p:nvSpPr>
        <p:spPr>
          <a:xfrm>
            <a:off x="552615" y="1819274"/>
            <a:ext cx="4419436" cy="4105275"/>
          </a:xfrm>
        </p:spPr>
        <p:txBody>
          <a:bodyPr>
            <a:normAutofit/>
          </a:bodyPr>
          <a:lstStyle>
            <a:lvl1pPr marL="228600" indent="-228600" algn="l" defTabSz="914400" rtl="0" eaLnBrk="1" latinLnBrk="0" hangingPunct="1">
              <a:lnSpc>
                <a:spcPct val="90000"/>
              </a:lnSpc>
              <a:buClr>
                <a:srgbClr val="E91F62"/>
              </a:buClr>
              <a:buSzPct val="90000"/>
              <a:buFont typeface="Courier New" charset="0"/>
              <a:buChar char="o"/>
              <a:defRPr lang="es-ES_tradnl" sz="2000" b="1" kern="1200" dirty="0" smtClean="0">
                <a:solidFill>
                  <a:schemeClr val="bg1"/>
                </a:solidFill>
                <a:latin typeface="Century Gothic" charset="0"/>
                <a:ea typeface="Century Gothic" charset="0"/>
                <a:cs typeface="Century Gothic" charset="0"/>
              </a:defRPr>
            </a:lvl1pPr>
            <a:lvl2pPr marL="685800" indent="-228600" algn="l" defTabSz="914400" rtl="0" eaLnBrk="1" latinLnBrk="0" hangingPunct="1">
              <a:lnSpc>
                <a:spcPct val="90000"/>
              </a:lnSpc>
              <a:buClr>
                <a:srgbClr val="E91F62"/>
              </a:buClr>
              <a:buSzPct val="90000"/>
              <a:buFont typeface="Courier New" charset="0"/>
              <a:buChar char="o"/>
              <a:defRPr lang="es-ES_tradnl" sz="2000" b="1" kern="1200" dirty="0" smtClean="0">
                <a:solidFill>
                  <a:schemeClr val="bg1"/>
                </a:solidFill>
                <a:latin typeface="Arial" charset="0"/>
                <a:ea typeface="Arial" charset="0"/>
                <a:cs typeface="Arial" charset="0"/>
              </a:defRPr>
            </a:lvl2pPr>
            <a:lvl3pPr marL="1143000" indent="-228600" algn="l" defTabSz="914400" rtl="0" eaLnBrk="1" latinLnBrk="0" hangingPunct="1">
              <a:lnSpc>
                <a:spcPct val="90000"/>
              </a:lnSpc>
              <a:buClr>
                <a:srgbClr val="E91F62"/>
              </a:buClr>
              <a:buSzPct val="90000"/>
              <a:buFont typeface="Courier New" charset="0"/>
              <a:buChar char="o"/>
              <a:defRPr lang="es-ES_tradnl" sz="1800" b="0" kern="1200" dirty="0" smtClean="0">
                <a:solidFill>
                  <a:schemeClr val="bg1"/>
                </a:solidFill>
                <a:latin typeface="Arial" charset="0"/>
                <a:ea typeface="Arial" charset="0"/>
                <a:cs typeface="Arial" charset="0"/>
              </a:defRPr>
            </a:lvl3pPr>
            <a:lvl4pPr marL="1600200" indent="-228600" algn="l" defTabSz="914400" rtl="0" eaLnBrk="1" latinLnBrk="0" hangingPunct="1">
              <a:lnSpc>
                <a:spcPct val="90000"/>
              </a:lnSpc>
              <a:buClr>
                <a:srgbClr val="E91F62"/>
              </a:buClr>
              <a:buSzPct val="90000"/>
              <a:buFont typeface="Courier New" charset="0"/>
              <a:buChar char="o"/>
              <a:defRPr lang="es-ES_tradnl" sz="1600" b="0" kern="1200" dirty="0" smtClean="0">
                <a:solidFill>
                  <a:schemeClr val="bg1"/>
                </a:solidFill>
                <a:latin typeface="Arial" charset="0"/>
                <a:ea typeface="Arial" charset="0"/>
                <a:cs typeface="Arial" charset="0"/>
              </a:defRPr>
            </a:lvl4pPr>
            <a:lvl5pPr marL="2057400" indent="-228600" algn="l" defTabSz="914400" rtl="0" eaLnBrk="1" latinLnBrk="0" hangingPunct="1">
              <a:lnSpc>
                <a:spcPct val="90000"/>
              </a:lnSpc>
              <a:buClr>
                <a:srgbClr val="E91F62"/>
              </a:buClr>
              <a:buSzPct val="90000"/>
              <a:buFont typeface="Courier New" charset="0"/>
              <a:buChar char="o"/>
              <a:defRPr lang="es-ES_tradnl" sz="1400" b="0" kern="1200" dirty="0">
                <a:solidFill>
                  <a:schemeClr val="bg1"/>
                </a:solidFill>
                <a:latin typeface="Arial" charset="0"/>
                <a:ea typeface="Arial" charset="0"/>
                <a:cs typeface="Arial" charset="0"/>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contenido 3"/>
          <p:cNvSpPr>
            <a:spLocks noGrp="1"/>
          </p:cNvSpPr>
          <p:nvPr>
            <p:ph sz="half" idx="2"/>
          </p:nvPr>
        </p:nvSpPr>
        <p:spPr>
          <a:xfrm>
            <a:off x="6286828" y="1358900"/>
            <a:ext cx="5405074" cy="4565650"/>
          </a:xfrm>
        </p:spPr>
        <p:txBody>
          <a:bodyPr>
            <a:normAutofit/>
          </a:bodyPr>
          <a:lstStyle>
            <a:lvl1pPr marL="228600" indent="-228600" algn="l" defTabSz="914400" rtl="0" eaLnBrk="1" latinLnBrk="0" hangingPunct="1">
              <a:lnSpc>
                <a:spcPct val="90000"/>
              </a:lnSpc>
              <a:buClr>
                <a:srgbClr val="E91F62"/>
              </a:buClr>
              <a:buSzPct val="90000"/>
              <a:buFont typeface="Courier New" charset="0"/>
              <a:buChar char="o"/>
              <a:defRPr lang="es-ES_tradnl" sz="2000" b="1" kern="1200" smtClean="0">
                <a:solidFill>
                  <a:schemeClr val="bg1"/>
                </a:solidFill>
                <a:latin typeface="Century Gothic" charset="0"/>
                <a:ea typeface="Century Gothic" charset="0"/>
                <a:cs typeface="Century Gothic" charset="0"/>
              </a:defRPr>
            </a:lvl1pPr>
            <a:lvl2pPr marL="685800" indent="-228600" algn="l" defTabSz="914400" rtl="0" eaLnBrk="1" latinLnBrk="0" hangingPunct="1">
              <a:lnSpc>
                <a:spcPct val="90000"/>
              </a:lnSpc>
              <a:buClr>
                <a:srgbClr val="E91F62"/>
              </a:buClr>
              <a:buSzPct val="90000"/>
              <a:buFont typeface="Courier New" charset="0"/>
              <a:buChar char="o"/>
              <a:defRPr lang="es-ES_tradnl" sz="2000" b="1" kern="1200" smtClean="0">
                <a:solidFill>
                  <a:schemeClr val="bg1"/>
                </a:solidFill>
                <a:latin typeface="Arial" charset="0"/>
                <a:ea typeface="Arial" charset="0"/>
                <a:cs typeface="Arial" charset="0"/>
              </a:defRPr>
            </a:lvl2pPr>
            <a:lvl3pPr marL="1143000" indent="-228600" algn="l" defTabSz="914400" rtl="0" eaLnBrk="1" latinLnBrk="0" hangingPunct="1">
              <a:lnSpc>
                <a:spcPct val="90000"/>
              </a:lnSpc>
              <a:buClr>
                <a:srgbClr val="E91F62"/>
              </a:buClr>
              <a:buSzPct val="90000"/>
              <a:buFont typeface="Courier New" charset="0"/>
              <a:buChar char="o"/>
              <a:defRPr lang="es-ES_tradnl" sz="1800" b="0" kern="1200" smtClean="0">
                <a:solidFill>
                  <a:schemeClr val="bg1"/>
                </a:solidFill>
                <a:latin typeface="Arial" charset="0"/>
                <a:ea typeface="Arial" charset="0"/>
                <a:cs typeface="Arial" charset="0"/>
              </a:defRPr>
            </a:lvl3pPr>
            <a:lvl4pPr marL="1600200" indent="-228600" algn="l" defTabSz="914400" rtl="0" eaLnBrk="1" latinLnBrk="0" hangingPunct="1">
              <a:lnSpc>
                <a:spcPct val="90000"/>
              </a:lnSpc>
              <a:buClr>
                <a:srgbClr val="E91F62"/>
              </a:buClr>
              <a:buSzPct val="90000"/>
              <a:buFont typeface="Courier New" charset="0"/>
              <a:buChar char="o"/>
              <a:defRPr lang="es-ES_tradnl" sz="1400" b="0" kern="1200" smtClean="0">
                <a:solidFill>
                  <a:schemeClr val="bg1"/>
                </a:solidFill>
                <a:latin typeface="Arial" charset="0"/>
                <a:ea typeface="Arial" charset="0"/>
                <a:cs typeface="Arial" charset="0"/>
              </a:defRPr>
            </a:lvl4pPr>
            <a:lvl5pPr marL="2057400" indent="-228600" algn="l" defTabSz="914400" rtl="0" eaLnBrk="1" latinLnBrk="0" hangingPunct="1">
              <a:lnSpc>
                <a:spcPct val="90000"/>
              </a:lnSpc>
              <a:buClr>
                <a:srgbClr val="E91F62"/>
              </a:buClr>
              <a:buSzPct val="90000"/>
              <a:buFont typeface="Courier New" charset="0"/>
              <a:buChar char="o"/>
              <a:defRPr lang="es-ES_tradnl" sz="1200" b="0" kern="1200">
                <a:solidFill>
                  <a:schemeClr val="bg1"/>
                </a:solidFill>
                <a:latin typeface="Arial" charset="0"/>
                <a:ea typeface="Arial" charset="0"/>
                <a:cs typeface="Arial" charset="0"/>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7" name="Marcador de número de diapositiva 6"/>
          <p:cNvSpPr>
            <a:spLocks noGrp="1"/>
          </p:cNvSpPr>
          <p:nvPr>
            <p:ph type="sldNum" sz="quarter" idx="12"/>
          </p:nvPr>
        </p:nvSpPr>
        <p:spPr/>
        <p:txBody>
          <a:bodyPr/>
          <a:lstStyle/>
          <a:p>
            <a:fld id="{4AD87788-E2AB-F14D-B21F-0FB71A11A876}" type="slidenum">
              <a:rPr lang="es-ES_tradnl" smtClean="0"/>
              <a:t>‹#›</a:t>
            </a:fld>
            <a:endParaRPr lang="es-ES_tradnl"/>
          </a:p>
        </p:txBody>
      </p:sp>
      <p:sp>
        <p:nvSpPr>
          <p:cNvPr id="10" name="Elipse 9"/>
          <p:cNvSpPr/>
          <p:nvPr userDrawn="1"/>
        </p:nvSpPr>
        <p:spPr>
          <a:xfrm>
            <a:off x="11238996" y="6152123"/>
            <a:ext cx="452906" cy="452906"/>
          </a:xfrm>
          <a:prstGeom prst="ellipse">
            <a:avLst/>
          </a:prstGeom>
          <a:noFill/>
          <a:ln w="57150">
            <a:solidFill>
              <a:srgbClr val="E91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1" name="Imagen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917" y="5850541"/>
            <a:ext cx="1521049" cy="860958"/>
          </a:xfrm>
          <a:prstGeom prst="rect">
            <a:avLst/>
          </a:prstGeom>
        </p:spPr>
      </p:pic>
      <p:sp>
        <p:nvSpPr>
          <p:cNvPr id="12" name="Rectángulo 11"/>
          <p:cNvSpPr/>
          <p:nvPr userDrawn="1"/>
        </p:nvSpPr>
        <p:spPr>
          <a:xfrm>
            <a:off x="1157162" y="6410613"/>
            <a:ext cx="1015682" cy="230832"/>
          </a:xfrm>
          <a:prstGeom prst="rect">
            <a:avLst/>
          </a:prstGeom>
        </p:spPr>
        <p:txBody>
          <a:bodyPr wrap="square">
            <a:spAutoFit/>
          </a:bodyPr>
          <a:lstStyle/>
          <a:p>
            <a:pPr algn="r"/>
            <a:r>
              <a:rPr lang="es-ES_tradnl" sz="900" b="1" dirty="0" smtClean="0">
                <a:solidFill>
                  <a:schemeClr val="bg1"/>
                </a:solidFill>
                <a:latin typeface="Century Gothic" charset="0"/>
                <a:ea typeface="Century Gothic" charset="0"/>
                <a:cs typeface="Century Gothic" charset="0"/>
              </a:rPr>
              <a:t>Italy</a:t>
            </a:r>
            <a:endParaRPr lang="es-ES_tradnl" sz="9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7905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5" name="Rectángulo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51534" y="2553318"/>
            <a:ext cx="3094125" cy="1751363"/>
          </a:xfrm>
          <a:prstGeom prst="rect">
            <a:avLst/>
          </a:prstGeom>
        </p:spPr>
      </p:pic>
      <p:sp>
        <p:nvSpPr>
          <p:cNvPr id="7" name="Rectángulo 6"/>
          <p:cNvSpPr/>
          <p:nvPr userDrawn="1"/>
        </p:nvSpPr>
        <p:spPr>
          <a:xfrm>
            <a:off x="8351534" y="3729920"/>
            <a:ext cx="2844081" cy="369332"/>
          </a:xfrm>
          <a:prstGeom prst="rect">
            <a:avLst/>
          </a:prstGeom>
        </p:spPr>
        <p:txBody>
          <a:bodyPr wrap="square">
            <a:spAutoFit/>
          </a:bodyPr>
          <a:lstStyle/>
          <a:p>
            <a:pPr algn="r"/>
            <a:r>
              <a:rPr lang="es-ES_tradnl" sz="1800" b="1" dirty="0" smtClean="0">
                <a:solidFill>
                  <a:srgbClr val="E91F62"/>
                </a:solidFill>
                <a:latin typeface="Century Gothic" charset="0"/>
                <a:ea typeface="Century Gothic" charset="0"/>
                <a:cs typeface="Century Gothic" charset="0"/>
              </a:rPr>
              <a:t>Italy</a:t>
            </a:r>
            <a:endParaRPr lang="es-ES_tradnl" sz="1800" b="1" dirty="0">
              <a:solidFill>
                <a:srgbClr val="E91F62"/>
              </a:solidFill>
              <a:latin typeface="Century Gothic" charset="0"/>
              <a:ea typeface="Century Gothic" charset="0"/>
              <a:cs typeface="Century Gothic" charset="0"/>
            </a:endParaRPr>
          </a:p>
        </p:txBody>
      </p:sp>
      <p:sp>
        <p:nvSpPr>
          <p:cNvPr id="8" name="Rectángulo 7"/>
          <p:cNvSpPr/>
          <p:nvPr userDrawn="1"/>
        </p:nvSpPr>
        <p:spPr>
          <a:xfrm>
            <a:off x="6164145" y="4648293"/>
            <a:ext cx="5031470" cy="2000548"/>
          </a:xfrm>
          <a:prstGeom prst="rect">
            <a:avLst/>
          </a:prstGeom>
        </p:spPr>
        <p:txBody>
          <a:bodyPr wrap="square">
            <a:spAutoFit/>
          </a:bodyPr>
          <a:lstStyle/>
          <a:p>
            <a:pPr algn="r"/>
            <a:r>
              <a:rPr lang="es-ES_tradnl" sz="1600" b="1" dirty="0" err="1" smtClean="0">
                <a:solidFill>
                  <a:schemeClr val="tx1"/>
                </a:solidFill>
                <a:latin typeface="Century Gothic" charset="0"/>
                <a:ea typeface="Century Gothic" charset="0"/>
                <a:cs typeface="Century Gothic" charset="0"/>
              </a:rPr>
              <a:t>Via</a:t>
            </a:r>
            <a:r>
              <a:rPr lang="es-ES_tradnl" sz="1600" b="1" dirty="0" smtClean="0">
                <a:solidFill>
                  <a:schemeClr val="tx1"/>
                </a:solidFill>
                <a:latin typeface="Century Gothic" charset="0"/>
                <a:ea typeface="Century Gothic" charset="0"/>
                <a:cs typeface="Century Gothic" charset="0"/>
              </a:rPr>
              <a:t> </a:t>
            </a:r>
            <a:r>
              <a:rPr lang="es-ES_tradnl" sz="1600" b="1" dirty="0" err="1" smtClean="0">
                <a:solidFill>
                  <a:schemeClr val="tx1"/>
                </a:solidFill>
                <a:latin typeface="Century Gothic" charset="0"/>
                <a:ea typeface="Century Gothic" charset="0"/>
                <a:cs typeface="Century Gothic" charset="0"/>
              </a:rPr>
              <a:t>della</a:t>
            </a:r>
            <a:r>
              <a:rPr lang="es-ES_tradnl" sz="1600" b="1" dirty="0" smtClean="0">
                <a:solidFill>
                  <a:schemeClr val="tx1"/>
                </a:solidFill>
                <a:latin typeface="Century Gothic" charset="0"/>
                <a:ea typeface="Century Gothic" charset="0"/>
                <a:cs typeface="Century Gothic" charset="0"/>
              </a:rPr>
              <a:t> </a:t>
            </a:r>
            <a:r>
              <a:rPr lang="es-ES_tradnl" sz="1600" b="1" dirty="0" err="1" smtClean="0">
                <a:solidFill>
                  <a:schemeClr val="tx1"/>
                </a:solidFill>
                <a:latin typeface="Century Gothic" charset="0"/>
                <a:ea typeface="Century Gothic" charset="0"/>
                <a:cs typeface="Century Gothic" charset="0"/>
              </a:rPr>
              <a:t>Ferratella</a:t>
            </a:r>
            <a:r>
              <a:rPr lang="es-ES_tradnl" sz="1600" b="1" dirty="0" smtClean="0">
                <a:solidFill>
                  <a:schemeClr val="tx1"/>
                </a:solidFill>
                <a:latin typeface="Century Gothic" charset="0"/>
                <a:ea typeface="Century Gothic" charset="0"/>
                <a:cs typeface="Century Gothic" charset="0"/>
              </a:rPr>
              <a:t> in </a:t>
            </a:r>
            <a:r>
              <a:rPr lang="es-ES_tradnl" sz="1600" b="1" dirty="0" err="1" smtClean="0">
                <a:solidFill>
                  <a:schemeClr val="tx1"/>
                </a:solidFill>
                <a:latin typeface="Century Gothic" charset="0"/>
                <a:ea typeface="Century Gothic" charset="0"/>
                <a:cs typeface="Century Gothic" charset="0"/>
              </a:rPr>
              <a:t>Laterano</a:t>
            </a:r>
            <a:r>
              <a:rPr lang="es-ES_tradnl" sz="1600" b="1" dirty="0" smtClean="0">
                <a:solidFill>
                  <a:schemeClr val="tx1"/>
                </a:solidFill>
                <a:latin typeface="Century Gothic" charset="0"/>
                <a:ea typeface="Century Gothic" charset="0"/>
                <a:cs typeface="Century Gothic" charset="0"/>
              </a:rPr>
              <a:t> 41</a:t>
            </a:r>
          </a:p>
          <a:p>
            <a:pPr algn="r"/>
            <a:r>
              <a:rPr lang="es-ES_tradnl" sz="1600" b="1" dirty="0" smtClean="0">
                <a:solidFill>
                  <a:schemeClr val="tx1"/>
                </a:solidFill>
                <a:latin typeface="Century Gothic" charset="0"/>
                <a:ea typeface="Century Gothic" charset="0"/>
                <a:cs typeface="Century Gothic" charset="0"/>
              </a:rPr>
              <a:t>00184 Rome,</a:t>
            </a:r>
            <a:r>
              <a:rPr lang="es-ES_tradnl" sz="1600" b="1" baseline="0" dirty="0" smtClean="0">
                <a:solidFill>
                  <a:schemeClr val="tx1"/>
                </a:solidFill>
                <a:latin typeface="Century Gothic" charset="0"/>
                <a:ea typeface="Century Gothic" charset="0"/>
                <a:cs typeface="Century Gothic" charset="0"/>
              </a:rPr>
              <a:t> </a:t>
            </a:r>
            <a:r>
              <a:rPr lang="es-ES_tradnl" sz="1600" b="1" dirty="0" smtClean="0">
                <a:solidFill>
                  <a:schemeClr val="tx1"/>
                </a:solidFill>
                <a:latin typeface="Century Gothic" charset="0"/>
                <a:ea typeface="Century Gothic" charset="0"/>
                <a:cs typeface="Century Gothic" charset="0"/>
              </a:rPr>
              <a:t>Italy</a:t>
            </a:r>
          </a:p>
          <a:p>
            <a:pPr algn="r"/>
            <a:endParaRPr lang="es-ES_tradnl" sz="1600" b="1" dirty="0" smtClean="0">
              <a:solidFill>
                <a:schemeClr val="tx1"/>
              </a:solidFill>
              <a:latin typeface="Century Gothic" charset="0"/>
              <a:ea typeface="Century Gothic" charset="0"/>
              <a:cs typeface="Century Gothic" charset="0"/>
            </a:endParaRPr>
          </a:p>
          <a:p>
            <a:pPr algn="r"/>
            <a:r>
              <a:rPr lang="it-IT" sz="1400" b="1" dirty="0" smtClean="0">
                <a:solidFill>
                  <a:srgbClr val="E91F62"/>
                </a:solidFill>
                <a:latin typeface="Century Gothic" charset="0"/>
                <a:ea typeface="Century Gothic" charset="0"/>
                <a:cs typeface="Century Gothic" charset="0"/>
                <a:hlinkClick r:id="rId3"/>
              </a:rPr>
              <a:t>michael.libotte@ovationdmc.com</a:t>
            </a:r>
            <a:endParaRPr lang="it-IT" sz="1400" b="1" dirty="0" smtClean="0">
              <a:solidFill>
                <a:srgbClr val="E91F62"/>
              </a:solidFill>
              <a:latin typeface="Century Gothic" charset="0"/>
              <a:ea typeface="Century Gothic" charset="0"/>
              <a:cs typeface="Century Gothic" charset="0"/>
            </a:endParaRPr>
          </a:p>
          <a:p>
            <a:pPr algn="r"/>
            <a:r>
              <a:rPr lang="it-IT" sz="1400" b="1" dirty="0" smtClean="0">
                <a:solidFill>
                  <a:srgbClr val="E91F62"/>
                </a:solidFill>
                <a:latin typeface="Century Gothic" charset="0"/>
                <a:ea typeface="Century Gothic" charset="0"/>
                <a:cs typeface="Century Gothic" charset="0"/>
              </a:rPr>
              <a:t>Ovationdmc.com/italy</a:t>
            </a:r>
          </a:p>
          <a:p>
            <a:pPr algn="r"/>
            <a:r>
              <a:rPr lang="it-IT" sz="1400" b="0" dirty="0" smtClean="0">
                <a:solidFill>
                  <a:schemeClr val="tx1"/>
                </a:solidFill>
                <a:latin typeface="Century Gothic" charset="0"/>
                <a:ea typeface="Century Gothic" charset="0"/>
                <a:cs typeface="Century Gothic" charset="0"/>
              </a:rPr>
              <a:t>Phone: +39.06.704.95.693</a:t>
            </a:r>
          </a:p>
          <a:p>
            <a:pPr algn="r"/>
            <a:r>
              <a:rPr lang="it-IT" sz="1400" b="0" dirty="0" smtClean="0">
                <a:solidFill>
                  <a:schemeClr val="tx1"/>
                </a:solidFill>
                <a:latin typeface="Century Gothic" charset="0"/>
                <a:ea typeface="Century Gothic" charset="0"/>
                <a:cs typeface="Century Gothic" charset="0"/>
              </a:rPr>
              <a:t>Fax: +39.06.709.62.92</a:t>
            </a:r>
          </a:p>
          <a:p>
            <a:pPr algn="l"/>
            <a:endParaRPr lang="es-ES_tradnl" sz="2000" b="1" dirty="0" smtClean="0">
              <a:solidFill>
                <a:srgbClr val="E91F62"/>
              </a:solidFill>
              <a:latin typeface="Century Gothic" charset="0"/>
              <a:ea typeface="Century Gothic" charset="0"/>
              <a:cs typeface="Century Gothic" charset="0"/>
            </a:endParaRPr>
          </a:p>
        </p:txBody>
      </p:sp>
      <p:sp>
        <p:nvSpPr>
          <p:cNvPr id="9" name="Rectángulo 8"/>
          <p:cNvSpPr/>
          <p:nvPr userDrawn="1"/>
        </p:nvSpPr>
        <p:spPr>
          <a:xfrm>
            <a:off x="0" y="0"/>
            <a:ext cx="596766" cy="6858000"/>
          </a:xfrm>
          <a:prstGeom prst="rect">
            <a:avLst/>
          </a:prstGeom>
          <a:solidFill>
            <a:srgbClr val="E91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Elipse 9"/>
          <p:cNvSpPr/>
          <p:nvPr userDrawn="1"/>
        </p:nvSpPr>
        <p:spPr>
          <a:xfrm>
            <a:off x="1478760" y="651623"/>
            <a:ext cx="3106687" cy="3106687"/>
          </a:xfrm>
          <a:prstGeom prst="ellipse">
            <a:avLst/>
          </a:prstGeom>
          <a:noFill/>
          <a:ln w="254000">
            <a:solidFill>
              <a:srgbClr val="E91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p:cNvSpPr/>
          <p:nvPr userDrawn="1"/>
        </p:nvSpPr>
        <p:spPr>
          <a:xfrm>
            <a:off x="1958415" y="1729372"/>
            <a:ext cx="2922867" cy="1600438"/>
          </a:xfrm>
          <a:prstGeom prst="rect">
            <a:avLst/>
          </a:prstGeom>
        </p:spPr>
        <p:txBody>
          <a:bodyPr wrap="square">
            <a:spAutoFit/>
          </a:bodyPr>
          <a:lstStyle/>
          <a:p>
            <a:pPr algn="l"/>
            <a:r>
              <a:rPr lang="es-ES" sz="3200" b="1" dirty="0" err="1" smtClean="0">
                <a:solidFill>
                  <a:srgbClr val="E91F62"/>
                </a:solidFill>
                <a:latin typeface="Century Gothic" charset="0"/>
                <a:ea typeface="Century Gothic" charset="0"/>
                <a:cs typeface="Century Gothic" charset="0"/>
              </a:rPr>
              <a:t>Thank</a:t>
            </a:r>
            <a:r>
              <a:rPr lang="es-ES" sz="3200" b="1" baseline="0" dirty="0" smtClean="0">
                <a:solidFill>
                  <a:srgbClr val="E91F62"/>
                </a:solidFill>
                <a:latin typeface="Century Gothic" charset="0"/>
                <a:ea typeface="Century Gothic" charset="0"/>
                <a:cs typeface="Century Gothic" charset="0"/>
              </a:rPr>
              <a:t> </a:t>
            </a:r>
            <a:r>
              <a:rPr lang="es-ES" sz="3200" b="1" baseline="0" dirty="0" err="1" smtClean="0">
                <a:solidFill>
                  <a:srgbClr val="E91F62"/>
                </a:solidFill>
                <a:latin typeface="Century Gothic" charset="0"/>
                <a:ea typeface="Century Gothic" charset="0"/>
                <a:cs typeface="Century Gothic" charset="0"/>
              </a:rPr>
              <a:t>you</a:t>
            </a:r>
            <a:r>
              <a:rPr lang="es-ES" sz="3200" b="1" baseline="0" dirty="0" smtClean="0">
                <a:solidFill>
                  <a:srgbClr val="E91F62"/>
                </a:solidFill>
                <a:latin typeface="Century Gothic" charset="0"/>
                <a:ea typeface="Century Gothic" charset="0"/>
                <a:cs typeface="Century Gothic" charset="0"/>
              </a:rPr>
              <a:t>!</a:t>
            </a:r>
          </a:p>
          <a:p>
            <a:pPr algn="l"/>
            <a:r>
              <a:rPr lang="es-ES" sz="3200" b="0" baseline="0" dirty="0" err="1" smtClean="0">
                <a:solidFill>
                  <a:srgbClr val="E91F62"/>
                </a:solidFill>
                <a:latin typeface="Century Gothic" charset="0"/>
                <a:ea typeface="Century Gothic" charset="0"/>
                <a:cs typeface="Century Gothic" charset="0"/>
              </a:rPr>
              <a:t>Grazie</a:t>
            </a:r>
            <a:r>
              <a:rPr lang="es-ES" sz="3200" b="0" baseline="0" dirty="0" smtClean="0">
                <a:solidFill>
                  <a:srgbClr val="E91F62"/>
                </a:solidFill>
                <a:latin typeface="Century Gothic" charset="0"/>
                <a:ea typeface="Century Gothic" charset="0"/>
                <a:cs typeface="Century Gothic" charset="0"/>
              </a:rPr>
              <a:t>!</a:t>
            </a:r>
          </a:p>
          <a:p>
            <a:pPr algn="l"/>
            <a:endParaRPr lang="it-IT" sz="1400" b="0" dirty="0" smtClean="0">
              <a:solidFill>
                <a:schemeClr val="tx1"/>
              </a:solidFill>
              <a:latin typeface="Century Gothic" charset="0"/>
              <a:ea typeface="Century Gothic" charset="0"/>
              <a:cs typeface="Century Gothic" charset="0"/>
            </a:endParaRPr>
          </a:p>
          <a:p>
            <a:pPr algn="l"/>
            <a:endParaRPr lang="es-ES_tradnl" sz="2000" b="1" dirty="0" smtClean="0">
              <a:solidFill>
                <a:srgbClr val="E91F6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0935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70EEE4B-4E66-427A-9447-219B08372E39}" type="datetime1">
              <a:rPr lang="en-GB" smtClean="0"/>
              <a:t>20/09/2018</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EFA22387-2F70-4C5C-BFD3-E2775B471096}" type="slidenum">
              <a:rPr lang="en-GB" smtClean="0"/>
              <a:t>‹#›</a:t>
            </a:fld>
            <a:endParaRPr lang="en-GB"/>
          </a:p>
        </p:txBody>
      </p:sp>
    </p:spTree>
    <p:extLst>
      <p:ext uri="{BB962C8B-B14F-4D97-AF65-F5344CB8AC3E}">
        <p14:creationId xmlns:p14="http://schemas.microsoft.com/office/powerpoint/2010/main" val="343464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52614" y="374650"/>
            <a:ext cx="11139288" cy="720725"/>
          </a:xfrm>
          <a:prstGeom prst="rect">
            <a:avLst/>
          </a:prstGeom>
        </p:spPr>
        <p:txBody>
          <a:bodyPr vert="horz" lIns="91440" tIns="45720" rIns="91440" bIns="45720" rtlCol="0" anchor="ctr">
            <a:noAutofit/>
          </a:bodyPr>
          <a:lstStyle/>
          <a:p>
            <a:r>
              <a:rPr lang="es-ES_tradnl" smtClean="0"/>
              <a:t>Clic para editar título</a:t>
            </a:r>
            <a:endParaRPr lang="es-ES_tradnl"/>
          </a:p>
        </p:txBody>
      </p:sp>
      <p:sp>
        <p:nvSpPr>
          <p:cNvPr id="3" name="Marcador de texto 2"/>
          <p:cNvSpPr>
            <a:spLocks noGrp="1"/>
          </p:cNvSpPr>
          <p:nvPr>
            <p:ph type="body" idx="1"/>
          </p:nvPr>
        </p:nvSpPr>
        <p:spPr>
          <a:xfrm>
            <a:off x="552614" y="1244599"/>
            <a:ext cx="11139288" cy="4765675"/>
          </a:xfrm>
          <a:prstGeom prst="rect">
            <a:avLst/>
          </a:prstGeom>
        </p:spPr>
        <p:txBody>
          <a:bodyPr vert="horz" lIns="91440" tIns="45720" rIns="91440" bIns="45720" rtlCol="0">
            <a:no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6" name="Marcador de número de diapositiva 5"/>
          <p:cNvSpPr>
            <a:spLocks noGrp="1"/>
          </p:cNvSpPr>
          <p:nvPr>
            <p:ph type="sldNum" sz="quarter" idx="4"/>
          </p:nvPr>
        </p:nvSpPr>
        <p:spPr>
          <a:xfrm>
            <a:off x="11238996" y="6200332"/>
            <a:ext cx="452906" cy="365125"/>
          </a:xfrm>
          <a:prstGeom prst="rect">
            <a:avLst/>
          </a:prstGeom>
        </p:spPr>
        <p:txBody>
          <a:bodyPr vert="horz" lIns="91440" tIns="45720" rIns="91440" bIns="45720" rtlCol="0" anchor="ctr"/>
          <a:lstStyle>
            <a:lvl1pPr algn="ctr">
              <a:defRPr sz="900">
                <a:solidFill>
                  <a:srgbClr val="E91F62"/>
                </a:solidFill>
                <a:latin typeface="Arial" charset="0"/>
                <a:ea typeface="Arial" charset="0"/>
                <a:cs typeface="Arial" charset="0"/>
              </a:defRPr>
            </a:lvl1pPr>
          </a:lstStyle>
          <a:p>
            <a:fld id="{4AD87788-E2AB-F14D-B21F-0FB71A11A876}" type="slidenum">
              <a:rPr lang="es-ES_tradnl" smtClean="0"/>
              <a:pPr/>
              <a:t>‹#›</a:t>
            </a:fld>
            <a:endParaRPr lang="es-ES_tradnl"/>
          </a:p>
        </p:txBody>
      </p:sp>
      <p:pic>
        <p:nvPicPr>
          <p:cNvPr id="8" name="Imagen 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9949289" y="6314186"/>
            <a:ext cx="1118925" cy="157608"/>
          </a:xfrm>
          <a:prstGeom prst="rect">
            <a:avLst/>
          </a:prstGeom>
        </p:spPr>
      </p:pic>
      <p:sp>
        <p:nvSpPr>
          <p:cNvPr id="9" name="Elipse 8"/>
          <p:cNvSpPr/>
          <p:nvPr userDrawn="1"/>
        </p:nvSpPr>
        <p:spPr>
          <a:xfrm>
            <a:off x="11238996" y="6152123"/>
            <a:ext cx="452906" cy="452906"/>
          </a:xfrm>
          <a:prstGeom prst="ellipse">
            <a:avLst/>
          </a:prstGeom>
          <a:noFill/>
          <a:ln w="57150">
            <a:solidFill>
              <a:srgbClr val="E91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Imagen 9"/>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33348" y="5866047"/>
            <a:ext cx="1500525" cy="849340"/>
          </a:xfrm>
          <a:prstGeom prst="rect">
            <a:avLst/>
          </a:prstGeom>
        </p:spPr>
      </p:pic>
      <p:sp>
        <p:nvSpPr>
          <p:cNvPr id="11" name="Rectángulo 10"/>
          <p:cNvSpPr/>
          <p:nvPr userDrawn="1"/>
        </p:nvSpPr>
        <p:spPr>
          <a:xfrm>
            <a:off x="1157162" y="6410613"/>
            <a:ext cx="1015682" cy="230832"/>
          </a:xfrm>
          <a:prstGeom prst="rect">
            <a:avLst/>
          </a:prstGeom>
        </p:spPr>
        <p:txBody>
          <a:bodyPr wrap="square">
            <a:spAutoFit/>
          </a:bodyPr>
          <a:lstStyle/>
          <a:p>
            <a:pPr algn="r"/>
            <a:r>
              <a:rPr lang="es-ES_tradnl" sz="900" b="1" dirty="0" smtClean="0">
                <a:solidFill>
                  <a:srgbClr val="E91F62"/>
                </a:solidFill>
                <a:latin typeface="Century Gothic" charset="0"/>
                <a:ea typeface="Century Gothic" charset="0"/>
                <a:cs typeface="Century Gothic" charset="0"/>
              </a:rPr>
              <a:t>Italy</a:t>
            </a:r>
            <a:endParaRPr lang="es-ES_tradnl" sz="900" b="1" dirty="0">
              <a:solidFill>
                <a:srgbClr val="E91F6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9989096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52" r:id="rId5"/>
    <p:sldLayoutId id="2147483663" r:id="rId6"/>
    <p:sldLayoutId id="2147483664" r:id="rId7"/>
    <p:sldLayoutId id="2147483665" r:id="rId8"/>
    <p:sldLayoutId id="2147483666" r:id="rId9"/>
  </p:sldLayoutIdLst>
  <p:txStyles>
    <p:titleStyle>
      <a:lvl1pPr algn="l" defTabSz="914400" rtl="0" eaLnBrk="1" latinLnBrk="0" hangingPunct="1">
        <a:lnSpc>
          <a:spcPct val="90000"/>
        </a:lnSpc>
        <a:spcBef>
          <a:spcPct val="0"/>
        </a:spcBef>
        <a:buNone/>
        <a:defRPr sz="4400" b="1" kern="1200">
          <a:solidFill>
            <a:srgbClr val="E91F62"/>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Clr>
          <a:srgbClr val="E91F62"/>
        </a:buClr>
        <a:buSzPct val="90000"/>
        <a:buFont typeface="Courier New" charset="0"/>
        <a:buChar char="o"/>
        <a:defRPr lang="es-ES_tradnl" sz="2000" b="1" kern="1200" dirty="0" smtClean="0">
          <a:solidFill>
            <a:schemeClr val="tx1">
              <a:lumMod val="75000"/>
              <a:lumOff val="2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Clr>
          <a:srgbClr val="E91F62"/>
        </a:buClr>
        <a:buSzPct val="90000"/>
        <a:buFont typeface="Courier New" charset="0"/>
        <a:buChar char="o"/>
        <a:defRPr lang="es-ES_tradnl" sz="2000" b="1" kern="1200" dirty="0" smtClean="0">
          <a:solidFill>
            <a:schemeClr val="tx1">
              <a:lumMod val="75000"/>
              <a:lumOff val="25000"/>
            </a:schemeClr>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Clr>
          <a:srgbClr val="E91F62"/>
        </a:buClr>
        <a:buSzPct val="90000"/>
        <a:buFont typeface="Courier New" charset="0"/>
        <a:buChar char="o"/>
        <a:defRPr lang="es-ES_tradnl" sz="2000" b="1" kern="1200" dirty="0" smtClean="0">
          <a:solidFill>
            <a:schemeClr val="tx1">
              <a:lumMod val="75000"/>
              <a:lumOff val="25000"/>
            </a:schemeClr>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Clr>
          <a:srgbClr val="E91F62"/>
        </a:buClr>
        <a:buSzPct val="90000"/>
        <a:buFont typeface="Courier New" charset="0"/>
        <a:buChar char="o"/>
        <a:defRPr lang="es-ES_tradnl" sz="2000" b="1" kern="1200" dirty="0" smtClean="0">
          <a:solidFill>
            <a:schemeClr val="tx1">
              <a:lumMod val="75000"/>
              <a:lumOff val="25000"/>
            </a:schemeClr>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Clr>
          <a:srgbClr val="E91F62"/>
        </a:buClr>
        <a:buSzPct val="90000"/>
        <a:buFont typeface="Courier New" charset="0"/>
        <a:buChar char="o"/>
        <a:defRPr lang="es-ES_tradnl" sz="2000" b="1" kern="1200" dirty="0" smtClean="0">
          <a:solidFill>
            <a:schemeClr val="tx1">
              <a:lumMod val="75000"/>
              <a:lumOff val="25000"/>
            </a:schemeClr>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ctostour@ovationdmc.com"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017"/>
            <a:ext cx="12185400" cy="6858000"/>
          </a:xfrm>
          <a:prstGeom prst="rect">
            <a:avLst/>
          </a:prstGeom>
        </p:spPr>
      </p:pic>
      <p:sp>
        <p:nvSpPr>
          <p:cNvPr id="2" name="Título 1"/>
          <p:cNvSpPr>
            <a:spLocks noGrp="1"/>
          </p:cNvSpPr>
          <p:nvPr>
            <p:ph type="ctrTitle"/>
          </p:nvPr>
        </p:nvSpPr>
        <p:spPr>
          <a:xfrm>
            <a:off x="720918" y="4468701"/>
            <a:ext cx="9144000" cy="1721043"/>
          </a:xfrm>
        </p:spPr>
        <p:txBody>
          <a:bodyPr anchor="t">
            <a:normAutofit/>
          </a:bodyPr>
          <a:lstStyle/>
          <a:p>
            <a:r>
              <a:rPr lang="en-GB" sz="5000" dirty="0" smtClean="0"/>
              <a:t>CTOS Annual Meeting 2018</a:t>
            </a:r>
            <a:r>
              <a:rPr lang="en-GB" dirty="0" smtClean="0"/>
              <a:t/>
            </a:r>
            <a:br>
              <a:rPr lang="en-GB" dirty="0" smtClean="0"/>
            </a:br>
            <a:r>
              <a:rPr lang="en-GB" sz="3200" b="0" dirty="0" smtClean="0"/>
              <a:t>Rome, November 14-17 2018</a:t>
            </a:r>
            <a:endParaRPr lang="es-ES_tradnl" sz="3600" b="0" i="1" dirty="0"/>
          </a:p>
        </p:txBody>
      </p:sp>
      <p:sp>
        <p:nvSpPr>
          <p:cNvPr id="6" name="Elipse 5"/>
          <p:cNvSpPr/>
          <p:nvPr/>
        </p:nvSpPr>
        <p:spPr>
          <a:xfrm>
            <a:off x="832236" y="1213620"/>
            <a:ext cx="2586825" cy="2586825"/>
          </a:xfrm>
          <a:prstGeom prst="ellipse">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216" y="4525367"/>
            <a:ext cx="2467149" cy="1396478"/>
          </a:xfrm>
          <a:prstGeom prst="rect">
            <a:avLst/>
          </a:prstGeom>
        </p:spPr>
      </p:pic>
      <p:sp>
        <p:nvSpPr>
          <p:cNvPr id="10" name="Rectángulo 9"/>
          <p:cNvSpPr/>
          <p:nvPr/>
        </p:nvSpPr>
        <p:spPr>
          <a:xfrm>
            <a:off x="11027106" y="5450192"/>
            <a:ext cx="607859" cy="338554"/>
          </a:xfrm>
          <a:prstGeom prst="rect">
            <a:avLst/>
          </a:prstGeom>
        </p:spPr>
        <p:txBody>
          <a:bodyPr wrap="none">
            <a:spAutoFit/>
          </a:bodyPr>
          <a:lstStyle/>
          <a:p>
            <a:pPr algn="r"/>
            <a:r>
              <a:rPr lang="es-ES_tradnl" sz="1600" b="1" dirty="0" smtClean="0">
                <a:solidFill>
                  <a:schemeClr val="bg1"/>
                </a:solidFill>
                <a:latin typeface="Century Gothic" charset="0"/>
                <a:ea typeface="Century Gothic" charset="0"/>
                <a:cs typeface="Century Gothic" charset="0"/>
              </a:rPr>
              <a:t>Italy</a:t>
            </a:r>
            <a:endParaRPr lang="es-ES_tradnl" sz="16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03054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614" y="374650"/>
            <a:ext cx="11365408" cy="720725"/>
          </a:xfrm>
        </p:spPr>
        <p:txBody>
          <a:bodyPr/>
          <a:lstStyle/>
          <a:p>
            <a:r>
              <a:rPr lang="en-US" sz="3400" dirty="0" smtClean="0"/>
              <a:t>Imperial Rome </a:t>
            </a:r>
            <a:endParaRPr lang="es-ES_tradnl" sz="3400" baseline="30000" dirty="0">
              <a:latin typeface="Arial" charset="0"/>
              <a:ea typeface="Arial" charset="0"/>
              <a:cs typeface="Arial" charset="0"/>
            </a:endParaRPr>
          </a:p>
        </p:txBody>
      </p:sp>
      <p:sp>
        <p:nvSpPr>
          <p:cNvPr id="6" name="Marcador de contenido 2"/>
          <p:cNvSpPr>
            <a:spLocks noGrp="1"/>
          </p:cNvSpPr>
          <p:nvPr>
            <p:ph sz="half" idx="1"/>
          </p:nvPr>
        </p:nvSpPr>
        <p:spPr>
          <a:xfrm>
            <a:off x="398501" y="1146050"/>
            <a:ext cx="5534636" cy="4565650"/>
          </a:xfrm>
        </p:spPr>
        <p:txBody>
          <a:bodyPr/>
          <a:lstStyle/>
          <a:p>
            <a:pPr algn="just">
              <a:spcAft>
                <a:spcPts val="1100"/>
              </a:spcAft>
            </a:pPr>
            <a:r>
              <a:rPr lang="es-ES_tradnl" sz="1300" dirty="0" err="1" smtClean="0">
                <a:solidFill>
                  <a:schemeClr val="tx1"/>
                </a:solidFill>
              </a:rPr>
              <a:t>Description</a:t>
            </a:r>
            <a:r>
              <a:rPr lang="es-ES_tradnl" sz="1300" dirty="0" smtClean="0">
                <a:solidFill>
                  <a:schemeClr val="tx1"/>
                </a:solidFill>
              </a:rPr>
              <a:t>: </a:t>
            </a:r>
            <a:r>
              <a:rPr lang="en-US" sz="1300" b="0" dirty="0" smtClean="0"/>
              <a:t>The </a:t>
            </a:r>
            <a:r>
              <a:rPr lang="en-US" sz="1300" b="0" dirty="0"/>
              <a:t>journey into ancient times starts by walking into the largest </a:t>
            </a:r>
            <a:r>
              <a:rPr lang="en-US" sz="1300" b="0" dirty="0" err="1"/>
              <a:t>amphitheatre</a:t>
            </a:r>
            <a:r>
              <a:rPr lang="en-US" sz="1300" b="0" dirty="0"/>
              <a:t> in the ancient world the Colosseum. During the visit we shall see where gladiators and fierce animals challenged each other unto death, for the pleasure of the Emperor and the public. We then walk through what was then the center and heart of ancient Rome-the Forum. We see the Senate House, where the destiny of Rome and most of the Western world was decided. We continue to the Arch of Titus, which commemorates the Emperor’s victory over Jerusalem in 72 A.D and finally admire the Arch of Constantine</a:t>
            </a:r>
            <a:r>
              <a:rPr lang="en-US" sz="1300" b="0" dirty="0" smtClean="0"/>
              <a:t>, </a:t>
            </a:r>
            <a:r>
              <a:rPr lang="en-US" sz="1300" b="0" dirty="0"/>
              <a:t>commemorating the conversion of pagan Rome to Christianity. To complete this journey through ancient Rome times, we drive by the famous Circus Maximum, and the Theater of Marcello (a forerunner of the Colosseum)...our tour ends in Piazza </a:t>
            </a:r>
            <a:r>
              <a:rPr lang="en-US" sz="1300" b="0" dirty="0" err="1"/>
              <a:t>Venezia</a:t>
            </a:r>
            <a:r>
              <a:rPr lang="en-US" sz="1300" b="0" dirty="0"/>
              <a:t>, to admire the huge marble monument to King Victor Emmanuel II, built at the turn of the last century</a:t>
            </a:r>
            <a:r>
              <a:rPr lang="en-US" sz="1300" b="0" dirty="0" smtClean="0"/>
              <a:t>.</a:t>
            </a:r>
            <a:endParaRPr lang="en-US" sz="1300" dirty="0">
              <a:solidFill>
                <a:srgbClr val="E91F62"/>
              </a:solidFill>
            </a:endParaRPr>
          </a:p>
        </p:txBody>
      </p:sp>
      <p:pic>
        <p:nvPicPr>
          <p:cNvPr id="7" name="Picture 2" descr="Risultati immagini per foro roma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7373" y="1146050"/>
            <a:ext cx="5519271" cy="28751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863" y="4167402"/>
            <a:ext cx="10588321" cy="1492716"/>
          </a:xfrm>
          <a:prstGeom prst="rect">
            <a:avLst/>
          </a:prstGeom>
          <a:noFill/>
        </p:spPr>
        <p:txBody>
          <a:bodyPr wrap="square" rtlCol="0">
            <a:spAutoFit/>
          </a:bodyPr>
          <a:lstStyle/>
          <a:p>
            <a:r>
              <a:rPr lang="it-IT" sz="1300" b="1" dirty="0" smtClean="0">
                <a:solidFill>
                  <a:srgbClr val="E91F62"/>
                </a:solidFill>
                <a:latin typeface="Century Gothic" charset="0"/>
                <a:ea typeface="Century Gothic" charset="0"/>
                <a:cs typeface="Century Gothic" charset="0"/>
              </a:rPr>
              <a:t>Cost pp € 52,00 – based on minimum guaranteed of 25 participants</a:t>
            </a:r>
          </a:p>
          <a:p>
            <a:endParaRPr lang="it-IT" sz="1300" dirty="0" smtClean="0">
              <a:solidFill>
                <a:schemeClr val="tx1">
                  <a:lumMod val="75000"/>
                  <a:lumOff val="25000"/>
                </a:schemeClr>
              </a:solidFill>
              <a:latin typeface="Century Gothic" charset="0"/>
              <a:ea typeface="Century Gothic" charset="0"/>
              <a:cs typeface="Century Gothic" charset="0"/>
            </a:endParaRPr>
          </a:p>
          <a:p>
            <a:r>
              <a:rPr lang="it-IT" sz="1300" dirty="0" smtClean="0">
                <a:solidFill>
                  <a:schemeClr val="tx1">
                    <a:lumMod val="75000"/>
                    <a:lumOff val="25000"/>
                  </a:schemeClr>
                </a:solidFill>
                <a:latin typeface="Century Gothic" charset="0"/>
                <a:ea typeface="Century Gothic" charset="0"/>
                <a:cs typeface="Century Gothic" charset="0"/>
              </a:rPr>
              <a:t>The cost </a:t>
            </a:r>
            <a:r>
              <a:rPr lang="it-IT" sz="1300" dirty="0">
                <a:solidFill>
                  <a:schemeClr val="tx1">
                    <a:lumMod val="75000"/>
                    <a:lumOff val="25000"/>
                  </a:schemeClr>
                </a:solidFill>
                <a:latin typeface="Century Gothic" charset="0"/>
                <a:ea typeface="Century Gothic" charset="0"/>
                <a:cs typeface="Century Gothic" charset="0"/>
              </a:rPr>
              <a:t>includes:</a:t>
            </a:r>
          </a:p>
          <a:p>
            <a:pPr marL="285750" indent="-285750">
              <a:buFont typeface="Wingdings" panose="05000000000000000000" pitchFamily="2" charset="2"/>
              <a:buChar char="Ø"/>
            </a:pPr>
            <a:r>
              <a:rPr lang="it-IT" sz="1300" dirty="0" smtClean="0">
                <a:solidFill>
                  <a:schemeClr val="tx1">
                    <a:lumMod val="75000"/>
                    <a:lumOff val="25000"/>
                  </a:schemeClr>
                </a:solidFill>
                <a:latin typeface="Century Gothic" charset="0"/>
                <a:ea typeface="Century Gothic" charset="0"/>
                <a:cs typeface="Century Gothic" charset="0"/>
              </a:rPr>
              <a:t>27 passenger </a:t>
            </a:r>
            <a:r>
              <a:rPr lang="it-IT" sz="1300" dirty="0">
                <a:solidFill>
                  <a:schemeClr val="tx1">
                    <a:lumMod val="75000"/>
                    <a:lumOff val="25000"/>
                  </a:schemeClr>
                </a:solidFill>
                <a:latin typeface="Century Gothic" charset="0"/>
                <a:ea typeface="Century Gothic" charset="0"/>
                <a:cs typeface="Century Gothic" charset="0"/>
              </a:rPr>
              <a:t>motorcaoch based on 4 </a:t>
            </a:r>
            <a:r>
              <a:rPr lang="it-IT" sz="1300" dirty="0" smtClean="0">
                <a:solidFill>
                  <a:schemeClr val="tx1">
                    <a:lumMod val="75000"/>
                    <a:lumOff val="25000"/>
                  </a:schemeClr>
                </a:solidFill>
                <a:latin typeface="Century Gothic" charset="0"/>
                <a:ea typeface="Century Gothic" charset="0"/>
                <a:cs typeface="Century Gothic" charset="0"/>
              </a:rPr>
              <a:t>hours			</a:t>
            </a:r>
          </a:p>
          <a:p>
            <a:pPr marL="285750" indent="-285750">
              <a:buFont typeface="Wingdings" panose="05000000000000000000" pitchFamily="2" charset="2"/>
              <a:buChar char="Ø"/>
            </a:pPr>
            <a:r>
              <a:rPr lang="it-IT" sz="1300" dirty="0" smtClean="0">
                <a:solidFill>
                  <a:schemeClr val="tx1">
                    <a:lumMod val="75000"/>
                    <a:lumOff val="25000"/>
                  </a:schemeClr>
                </a:solidFill>
                <a:latin typeface="Century Gothic" charset="0"/>
                <a:ea typeface="Century Gothic" charset="0"/>
                <a:cs typeface="Century Gothic" charset="0"/>
              </a:rPr>
              <a:t>Local guide based on 4 hours and up to 25 guests				</a:t>
            </a:r>
          </a:p>
          <a:p>
            <a:pPr marL="285750" indent="-285750">
              <a:buFont typeface="Wingdings" panose="05000000000000000000" pitchFamily="2" charset="2"/>
              <a:buChar char="Ø"/>
            </a:pPr>
            <a:r>
              <a:rPr lang="it-IT" sz="1300" dirty="0" smtClean="0">
                <a:solidFill>
                  <a:schemeClr val="tx1">
                    <a:lumMod val="75000"/>
                    <a:lumOff val="25000"/>
                  </a:schemeClr>
                </a:solidFill>
                <a:latin typeface="Century Gothic" charset="0"/>
                <a:ea typeface="Century Gothic" charset="0"/>
                <a:cs typeface="Century Gothic" charset="0"/>
              </a:rPr>
              <a:t>Admissions to Colosseum and Roman Forums				 			</a:t>
            </a:r>
            <a:endParaRPr lang="it-IT" sz="130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300" dirty="0">
                <a:solidFill>
                  <a:schemeClr val="tx1">
                    <a:lumMod val="75000"/>
                    <a:lumOff val="25000"/>
                  </a:schemeClr>
                </a:solidFill>
                <a:latin typeface="Century Gothic" charset="0"/>
                <a:ea typeface="Century Gothic" charset="0"/>
                <a:cs typeface="Century Gothic" charset="0"/>
              </a:rPr>
              <a:t>Head sets </a:t>
            </a:r>
            <a:r>
              <a:rPr lang="it-IT" sz="1300" dirty="0" smtClean="0">
                <a:solidFill>
                  <a:schemeClr val="tx1">
                    <a:lumMod val="75000"/>
                    <a:lumOff val="25000"/>
                  </a:schemeClr>
                </a:solidFill>
                <a:latin typeface="Century Gothic" charset="0"/>
                <a:ea typeface="Century Gothic" charset="0"/>
                <a:cs typeface="Century Gothic" charset="0"/>
              </a:rPr>
              <a:t>					</a:t>
            </a:r>
            <a:endParaRPr lang="en-US" sz="130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726589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614" y="374650"/>
            <a:ext cx="11365408" cy="720725"/>
          </a:xfrm>
          <a:solidFill>
            <a:schemeClr val="bg1"/>
          </a:solidFill>
        </p:spPr>
        <p:txBody>
          <a:bodyPr/>
          <a:lstStyle/>
          <a:p>
            <a:r>
              <a:rPr lang="en-US" sz="3400" dirty="0" smtClean="0"/>
              <a:t>Pantheon, </a:t>
            </a:r>
            <a:r>
              <a:rPr lang="en-US" sz="3400" dirty="0" err="1" smtClean="0"/>
              <a:t>Trevi</a:t>
            </a:r>
            <a:r>
              <a:rPr lang="en-US" sz="3400" dirty="0" smtClean="0"/>
              <a:t> Fountain and Spanish steps</a:t>
            </a:r>
            <a:endParaRPr lang="es-ES_tradnl" sz="3400" baseline="30000" dirty="0">
              <a:latin typeface="Arial" charset="0"/>
              <a:ea typeface="Arial" charset="0"/>
              <a:cs typeface="Arial" charset="0"/>
            </a:endParaRPr>
          </a:p>
        </p:txBody>
      </p:sp>
      <p:sp>
        <p:nvSpPr>
          <p:cNvPr id="6" name="Marcador de contenido 2"/>
          <p:cNvSpPr>
            <a:spLocks noGrp="1"/>
          </p:cNvSpPr>
          <p:nvPr>
            <p:ph sz="half" idx="1"/>
          </p:nvPr>
        </p:nvSpPr>
        <p:spPr>
          <a:xfrm>
            <a:off x="398501" y="1146050"/>
            <a:ext cx="4977730" cy="4565650"/>
          </a:xfrm>
        </p:spPr>
        <p:txBody>
          <a:bodyPr/>
          <a:lstStyle/>
          <a:p>
            <a:pPr algn="just">
              <a:spcAft>
                <a:spcPts val="1100"/>
              </a:spcAft>
            </a:pPr>
            <a:r>
              <a:rPr lang="es-ES_tradnl" sz="1350" dirty="0" err="1" smtClean="0">
                <a:solidFill>
                  <a:schemeClr val="tx1"/>
                </a:solidFill>
              </a:rPr>
              <a:t>Description</a:t>
            </a:r>
            <a:r>
              <a:rPr lang="es-ES_tradnl" sz="1350" dirty="0" smtClean="0">
                <a:solidFill>
                  <a:schemeClr val="tx1"/>
                </a:solidFill>
              </a:rPr>
              <a:t>: </a:t>
            </a:r>
            <a:r>
              <a:rPr lang="en-US" sz="1350" b="0" dirty="0" smtClean="0"/>
              <a:t>This </a:t>
            </a:r>
            <a:r>
              <a:rPr lang="en-US" sz="1350" b="0" dirty="0"/>
              <a:t>walking experience has been designed to cover some amongst the most interesting sites of Rome. Our first stop will be the </a:t>
            </a:r>
            <a:r>
              <a:rPr lang="en-US" sz="1350" b="0" dirty="0" err="1"/>
              <a:t>Trevi</a:t>
            </a:r>
            <a:r>
              <a:rPr lang="en-US" sz="1350" b="0" dirty="0"/>
              <a:t> Fountain, a baroque fountain designed in 1762 by Nicola Salvi famous for Federico Fellini´s movie "La Dolce Vita ". It is also known for the legend of the three coins: Throw three coins and make three wishes... It is believed that this act will ensure your return to the Eternal City. We continue and make our way through the alleys until we arrive to the Pantheon, one of the greatest and best preserved monuments of ancient Rome. Built by Agrippa in 27 B. C, the monument is a great example of architecture, built as a Pagan Temple it was turned into a Church in 609 by Pope </a:t>
            </a:r>
            <a:r>
              <a:rPr lang="en-US" sz="1350" b="0" dirty="0" err="1"/>
              <a:t>Bonifacio</a:t>
            </a:r>
            <a:r>
              <a:rPr lang="en-US" sz="1350" b="0" dirty="0"/>
              <a:t> IV. Our walk continues to Piazza Colonna where we see the marble column built by the Roman Senate in memory of the Emperor Marco Aurelio. Then we proceed to the Spanish Steps, the hour glass-shaped square is one of the most popular spots in the city. The Spanish Steps were built in 1726 by Francesco De </a:t>
            </a:r>
            <a:r>
              <a:rPr lang="en-US" sz="1350" b="0" dirty="0" err="1"/>
              <a:t>Sanctis</a:t>
            </a:r>
            <a:r>
              <a:rPr lang="en-US" sz="1350" b="0" dirty="0"/>
              <a:t>. At the top of the stairs you will admire an Egyptian obelisk, the so called </a:t>
            </a:r>
            <a:r>
              <a:rPr lang="en-US" sz="1350" b="0" dirty="0" err="1"/>
              <a:t>Obelisco</a:t>
            </a:r>
            <a:r>
              <a:rPr lang="en-US" sz="1350" b="0" dirty="0"/>
              <a:t> </a:t>
            </a:r>
            <a:r>
              <a:rPr lang="en-US" sz="1350" b="0" dirty="0" err="1"/>
              <a:t>Sallustiano</a:t>
            </a:r>
            <a:r>
              <a:rPr lang="en-US" sz="1350" b="0" dirty="0"/>
              <a:t>, as well as the church </a:t>
            </a:r>
            <a:r>
              <a:rPr lang="en-US" sz="1350" b="0" dirty="0" err="1"/>
              <a:t>Trinità</a:t>
            </a:r>
            <a:r>
              <a:rPr lang="en-US" sz="1350" b="0" dirty="0"/>
              <a:t> </a:t>
            </a:r>
            <a:r>
              <a:rPr lang="en-US" sz="1350" b="0" dirty="0" err="1"/>
              <a:t>dei</a:t>
            </a:r>
            <a:r>
              <a:rPr lang="en-US" sz="1350" b="0" dirty="0"/>
              <a:t> Monti with a 16th century façade by Carlo </a:t>
            </a:r>
            <a:r>
              <a:rPr lang="en-US" sz="1350" b="0" dirty="0" err="1"/>
              <a:t>Moderno</a:t>
            </a:r>
            <a:r>
              <a:rPr lang="en-US" sz="1350" b="0" dirty="0"/>
              <a:t>. Ample free time will be allocated to browse in the famous streets surrounding Piazza di </a:t>
            </a:r>
            <a:r>
              <a:rPr lang="en-US" sz="1350" b="0" dirty="0" err="1"/>
              <a:t>Spagna</a:t>
            </a:r>
            <a:r>
              <a:rPr lang="en-US" sz="1350" b="0" dirty="0"/>
              <a:t>. </a:t>
            </a:r>
          </a:p>
        </p:txBody>
      </p:sp>
      <p:pic>
        <p:nvPicPr>
          <p:cNvPr id="10" name="Picture 4" descr="Risultati immagini per fontana di trev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6478" y="1253794"/>
            <a:ext cx="6197306" cy="3385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96478" y="4808445"/>
            <a:ext cx="7799942" cy="1223412"/>
          </a:xfrm>
          <a:prstGeom prst="rect">
            <a:avLst/>
          </a:prstGeom>
          <a:noFill/>
        </p:spPr>
        <p:txBody>
          <a:bodyPr wrap="square" rtlCol="0">
            <a:spAutoFit/>
          </a:bodyPr>
          <a:lstStyle/>
          <a:p>
            <a:r>
              <a:rPr lang="it-IT" sz="1200" b="1" dirty="0" smtClean="0">
                <a:solidFill>
                  <a:srgbClr val="E91F62"/>
                </a:solidFill>
                <a:latin typeface="Century Gothic" charset="0"/>
                <a:ea typeface="Century Gothic" charset="0"/>
                <a:cs typeface="Century Gothic" charset="0"/>
              </a:rPr>
              <a:t>Cost </a:t>
            </a:r>
            <a:r>
              <a:rPr lang="it-IT" sz="1200" b="1" dirty="0">
                <a:solidFill>
                  <a:srgbClr val="E91F62"/>
                </a:solidFill>
                <a:latin typeface="Century Gothic" charset="0"/>
                <a:ea typeface="Century Gothic" charset="0"/>
                <a:cs typeface="Century Gothic" charset="0"/>
              </a:rPr>
              <a:t>pp € </a:t>
            </a:r>
            <a:r>
              <a:rPr lang="it-IT" sz="1200" b="1" dirty="0" smtClean="0">
                <a:solidFill>
                  <a:srgbClr val="E91F62"/>
                </a:solidFill>
                <a:latin typeface="Century Gothic" charset="0"/>
                <a:ea typeface="Century Gothic" charset="0"/>
                <a:cs typeface="Century Gothic" charset="0"/>
              </a:rPr>
              <a:t>39,00 </a:t>
            </a:r>
            <a:r>
              <a:rPr lang="it-IT" sz="1200" b="1" dirty="0">
                <a:solidFill>
                  <a:srgbClr val="E91F62"/>
                </a:solidFill>
                <a:latin typeface="Century Gothic" charset="0"/>
                <a:ea typeface="Century Gothic" charset="0"/>
                <a:cs typeface="Century Gothic" charset="0"/>
              </a:rPr>
              <a:t>– based on minimum guaranteed of 25 participants</a:t>
            </a:r>
          </a:p>
          <a:p>
            <a:endParaRPr lang="it-IT" sz="1200" dirty="0">
              <a:solidFill>
                <a:schemeClr val="tx1">
                  <a:lumMod val="75000"/>
                  <a:lumOff val="25000"/>
                </a:schemeClr>
              </a:solidFill>
              <a:latin typeface="Century Gothic" charset="0"/>
              <a:ea typeface="Century Gothic" charset="0"/>
              <a:cs typeface="Century Gothic" charset="0"/>
            </a:endParaRPr>
          </a:p>
          <a:p>
            <a:r>
              <a:rPr lang="it-IT" sz="1200" dirty="0">
                <a:solidFill>
                  <a:schemeClr val="tx1">
                    <a:lumMod val="75000"/>
                    <a:lumOff val="25000"/>
                  </a:schemeClr>
                </a:solidFill>
                <a:latin typeface="Century Gothic" charset="0"/>
                <a:ea typeface="Century Gothic" charset="0"/>
                <a:cs typeface="Century Gothic" charset="0"/>
              </a:rPr>
              <a:t>The cost includes:</a:t>
            </a:r>
          </a:p>
          <a:p>
            <a:pPr marL="285750" indent="-285750">
              <a:buFont typeface="Wingdings" panose="05000000000000000000" pitchFamily="2" charset="2"/>
              <a:buChar char="Ø"/>
            </a:pPr>
            <a:r>
              <a:rPr lang="it-IT" sz="1250" dirty="0" smtClean="0">
                <a:solidFill>
                  <a:schemeClr val="tx1">
                    <a:lumMod val="75000"/>
                    <a:lumOff val="25000"/>
                  </a:schemeClr>
                </a:solidFill>
                <a:latin typeface="Century Gothic" charset="0"/>
                <a:ea typeface="Century Gothic" charset="0"/>
                <a:cs typeface="Century Gothic" charset="0"/>
              </a:rPr>
              <a:t>27 </a:t>
            </a:r>
            <a:r>
              <a:rPr lang="it-IT" sz="1250" dirty="0">
                <a:solidFill>
                  <a:schemeClr val="tx1">
                    <a:lumMod val="75000"/>
                    <a:lumOff val="25000"/>
                  </a:schemeClr>
                </a:solidFill>
                <a:latin typeface="Century Gothic" charset="0"/>
                <a:ea typeface="Century Gothic" charset="0"/>
                <a:cs typeface="Century Gothic" charset="0"/>
              </a:rPr>
              <a:t>passenger motorcaoch based on 4 </a:t>
            </a:r>
            <a:r>
              <a:rPr lang="it-IT" sz="1250" dirty="0" smtClean="0">
                <a:solidFill>
                  <a:schemeClr val="tx1">
                    <a:lumMod val="75000"/>
                    <a:lumOff val="25000"/>
                  </a:schemeClr>
                </a:solidFill>
                <a:latin typeface="Century Gothic" charset="0"/>
                <a:ea typeface="Century Gothic" charset="0"/>
                <a:cs typeface="Century Gothic" charset="0"/>
              </a:rPr>
              <a:t>hours	</a:t>
            </a:r>
            <a:endParaRPr lang="it-IT" sz="125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50" dirty="0">
                <a:solidFill>
                  <a:schemeClr val="tx1">
                    <a:lumMod val="75000"/>
                    <a:lumOff val="25000"/>
                  </a:schemeClr>
                </a:solidFill>
                <a:latin typeface="Century Gothic" charset="0"/>
                <a:ea typeface="Century Gothic" charset="0"/>
                <a:cs typeface="Century Gothic" charset="0"/>
              </a:rPr>
              <a:t>Local guide based on 4 </a:t>
            </a:r>
            <a:r>
              <a:rPr lang="it-IT" sz="1250" dirty="0" smtClean="0">
                <a:solidFill>
                  <a:schemeClr val="tx1">
                    <a:lumMod val="75000"/>
                    <a:lumOff val="25000"/>
                  </a:schemeClr>
                </a:solidFill>
                <a:latin typeface="Century Gothic" charset="0"/>
                <a:ea typeface="Century Gothic" charset="0"/>
                <a:cs typeface="Century Gothic" charset="0"/>
              </a:rPr>
              <a:t>hours and up to 25 guests				</a:t>
            </a:r>
            <a:endParaRPr lang="it-IT" sz="125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50" dirty="0">
                <a:solidFill>
                  <a:schemeClr val="tx1">
                    <a:lumMod val="75000"/>
                    <a:lumOff val="25000"/>
                  </a:schemeClr>
                </a:solidFill>
                <a:latin typeface="Century Gothic" charset="0"/>
                <a:ea typeface="Century Gothic" charset="0"/>
                <a:cs typeface="Century Gothic" charset="0"/>
              </a:rPr>
              <a:t>Head sets </a:t>
            </a:r>
            <a:r>
              <a:rPr lang="it-IT" sz="1250" dirty="0" smtClean="0">
                <a:solidFill>
                  <a:schemeClr val="tx1">
                    <a:lumMod val="75000"/>
                    <a:lumOff val="25000"/>
                  </a:schemeClr>
                </a:solidFill>
                <a:latin typeface="Century Gothic" charset="0"/>
                <a:ea typeface="Century Gothic" charset="0"/>
                <a:cs typeface="Century Gothic" charset="0"/>
              </a:rPr>
              <a:t>			</a:t>
            </a:r>
            <a:endParaRPr lang="en-US" sz="125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83364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614" y="374650"/>
            <a:ext cx="11365408" cy="720725"/>
          </a:xfrm>
        </p:spPr>
        <p:txBody>
          <a:bodyPr/>
          <a:lstStyle/>
          <a:p>
            <a:r>
              <a:rPr lang="en-US" sz="3400" dirty="0" smtClean="0"/>
              <a:t>Vatican Museums and Sistine Chapel</a:t>
            </a:r>
            <a:endParaRPr lang="es-ES_tradnl" sz="3400" baseline="30000" dirty="0">
              <a:latin typeface="Arial" charset="0"/>
              <a:ea typeface="Arial" charset="0"/>
              <a:cs typeface="Arial" charset="0"/>
            </a:endParaRPr>
          </a:p>
        </p:txBody>
      </p:sp>
      <p:sp>
        <p:nvSpPr>
          <p:cNvPr id="6" name="Marcador de contenido 2"/>
          <p:cNvSpPr>
            <a:spLocks noGrp="1"/>
          </p:cNvSpPr>
          <p:nvPr>
            <p:ph sz="half" idx="1"/>
          </p:nvPr>
        </p:nvSpPr>
        <p:spPr>
          <a:xfrm>
            <a:off x="398500" y="1146049"/>
            <a:ext cx="7225171" cy="4935261"/>
          </a:xfrm>
        </p:spPr>
        <p:txBody>
          <a:bodyPr/>
          <a:lstStyle/>
          <a:p>
            <a:pPr algn="just">
              <a:spcAft>
                <a:spcPts val="1100"/>
              </a:spcAft>
            </a:pPr>
            <a:r>
              <a:rPr lang="es-ES_tradnl" sz="1400" dirty="0" err="1" smtClean="0">
                <a:solidFill>
                  <a:schemeClr val="tx1"/>
                </a:solidFill>
              </a:rPr>
              <a:t>Description</a:t>
            </a:r>
            <a:r>
              <a:rPr lang="es-ES_tradnl" sz="1400" dirty="0" smtClean="0">
                <a:solidFill>
                  <a:schemeClr val="tx1"/>
                </a:solidFill>
              </a:rPr>
              <a:t>: </a:t>
            </a:r>
            <a:r>
              <a:rPr lang="en-US" sz="1300" b="0" dirty="0" smtClean="0"/>
              <a:t>The </a:t>
            </a:r>
            <a:r>
              <a:rPr lang="en-US" sz="1300" b="0" dirty="0"/>
              <a:t>Vatican City is the world's smallest sovereign state with one of the richest art collections in the world housed inside the Vatican Museums. The Vatican Museums contain masterpieces of painting, sculpture and other works of art collected by the popes through the centuries. The Museums include several monumental works of art, such as the Sistine Chapel and the Raphael Rooms. You will visit the Candelabra Gallery, the Tapestry Gallery and the Geographical Map Gallery. You then reach the world-renowned Sistine Chapel, built in 1473, by the order of Pope </a:t>
            </a:r>
            <a:r>
              <a:rPr lang="en-US" sz="1300" b="0" dirty="0" err="1"/>
              <a:t>Sistus</a:t>
            </a:r>
            <a:r>
              <a:rPr lang="en-US" sz="1300" b="0" dirty="0"/>
              <a:t> IV from whom it derives its name. Your visit is highlighted by the masterpieces of Michelangelo, who spent 4 years painting the Chapel ceiling with frescoes depicting scenes from the Old Testament, including the incredible scene of the Creation. You will then continue your visit inside the Basilica of Saint Peter and see one of the most astonishing structures, perhaps in the entire world. Not only is this the world's largest church, but it is also the 'heart and soul' of Catholicism, and the repository of some of mankind's most glorious artistic creations: the "Pietà” sculpture by Michelangelo, to mention but one. Finally you will walk through the spectacular St. Peter's square , one of the largest and most beautiful squares in the world</a:t>
            </a:r>
            <a:r>
              <a:rPr lang="en-US" sz="1300" b="0" dirty="0" smtClean="0"/>
              <a:t>. </a:t>
            </a:r>
            <a:endParaRPr lang="en-US" sz="1300" dirty="0"/>
          </a:p>
        </p:txBody>
      </p:sp>
      <p:pic>
        <p:nvPicPr>
          <p:cNvPr id="24578" name="Picture 2" descr="Image result for Giudizio universale cappella sisti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9093" y="1211641"/>
            <a:ext cx="3941165" cy="2955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2614" y="4371915"/>
            <a:ext cx="7799942" cy="1415772"/>
          </a:xfrm>
          <a:prstGeom prst="rect">
            <a:avLst/>
          </a:prstGeom>
          <a:noFill/>
        </p:spPr>
        <p:txBody>
          <a:bodyPr wrap="square" rtlCol="0">
            <a:spAutoFit/>
          </a:bodyPr>
          <a:lstStyle/>
          <a:p>
            <a:r>
              <a:rPr lang="it-IT" sz="1200" b="1" dirty="0" smtClean="0">
                <a:solidFill>
                  <a:srgbClr val="E91F62"/>
                </a:solidFill>
                <a:latin typeface="Century Gothic" charset="0"/>
                <a:ea typeface="Century Gothic" charset="0"/>
                <a:cs typeface="Century Gothic" charset="0"/>
              </a:rPr>
              <a:t>Cost </a:t>
            </a:r>
            <a:r>
              <a:rPr lang="it-IT" sz="1200" b="1" dirty="0">
                <a:solidFill>
                  <a:srgbClr val="E91F62"/>
                </a:solidFill>
                <a:latin typeface="Century Gothic" charset="0"/>
                <a:ea typeface="Century Gothic" charset="0"/>
                <a:cs typeface="Century Gothic" charset="0"/>
              </a:rPr>
              <a:t>pp € </a:t>
            </a:r>
            <a:r>
              <a:rPr lang="it-IT" sz="1200" b="1" dirty="0" smtClean="0">
                <a:solidFill>
                  <a:srgbClr val="E91F62"/>
                </a:solidFill>
                <a:latin typeface="Century Gothic" charset="0"/>
                <a:ea typeface="Century Gothic" charset="0"/>
                <a:cs typeface="Century Gothic" charset="0"/>
              </a:rPr>
              <a:t>59,00 </a:t>
            </a:r>
            <a:r>
              <a:rPr lang="it-IT" sz="1200" b="1" dirty="0">
                <a:solidFill>
                  <a:srgbClr val="E91F62"/>
                </a:solidFill>
                <a:latin typeface="Century Gothic" charset="0"/>
                <a:ea typeface="Century Gothic" charset="0"/>
                <a:cs typeface="Century Gothic" charset="0"/>
              </a:rPr>
              <a:t>– based on minimum guaranteed of 25 participants</a:t>
            </a:r>
          </a:p>
          <a:p>
            <a:endParaRPr lang="it-IT" sz="1200" dirty="0">
              <a:solidFill>
                <a:schemeClr val="tx1">
                  <a:lumMod val="75000"/>
                  <a:lumOff val="25000"/>
                </a:schemeClr>
              </a:solidFill>
              <a:latin typeface="Century Gothic" charset="0"/>
              <a:ea typeface="Century Gothic" charset="0"/>
              <a:cs typeface="Century Gothic" charset="0"/>
            </a:endParaRPr>
          </a:p>
          <a:p>
            <a:r>
              <a:rPr lang="it-IT" sz="1200" dirty="0">
                <a:solidFill>
                  <a:schemeClr val="tx1">
                    <a:lumMod val="75000"/>
                    <a:lumOff val="25000"/>
                  </a:schemeClr>
                </a:solidFill>
                <a:latin typeface="Century Gothic" charset="0"/>
                <a:ea typeface="Century Gothic" charset="0"/>
                <a:cs typeface="Century Gothic" charset="0"/>
              </a:rPr>
              <a:t>The cost includes:</a:t>
            </a:r>
          </a:p>
          <a:p>
            <a:pPr marL="285750" indent="-285750">
              <a:buFont typeface="Wingdings" panose="05000000000000000000" pitchFamily="2" charset="2"/>
              <a:buChar char="Ø"/>
            </a:pPr>
            <a:r>
              <a:rPr lang="it-IT" sz="1250" dirty="0" smtClean="0">
                <a:solidFill>
                  <a:schemeClr val="tx1">
                    <a:lumMod val="75000"/>
                    <a:lumOff val="25000"/>
                  </a:schemeClr>
                </a:solidFill>
                <a:latin typeface="Century Gothic" charset="0"/>
                <a:ea typeface="Century Gothic" charset="0"/>
                <a:cs typeface="Century Gothic" charset="0"/>
              </a:rPr>
              <a:t>27 passenger </a:t>
            </a:r>
            <a:r>
              <a:rPr lang="it-IT" sz="1250" dirty="0">
                <a:solidFill>
                  <a:schemeClr val="tx1">
                    <a:lumMod val="75000"/>
                    <a:lumOff val="25000"/>
                  </a:schemeClr>
                </a:solidFill>
                <a:latin typeface="Century Gothic" charset="0"/>
                <a:ea typeface="Century Gothic" charset="0"/>
                <a:cs typeface="Century Gothic" charset="0"/>
              </a:rPr>
              <a:t>motorcaoch based on 4 </a:t>
            </a:r>
            <a:r>
              <a:rPr lang="it-IT" sz="1250" dirty="0" smtClean="0">
                <a:solidFill>
                  <a:schemeClr val="tx1">
                    <a:lumMod val="75000"/>
                    <a:lumOff val="25000"/>
                  </a:schemeClr>
                </a:solidFill>
                <a:latin typeface="Century Gothic" charset="0"/>
                <a:ea typeface="Century Gothic" charset="0"/>
                <a:cs typeface="Century Gothic" charset="0"/>
              </a:rPr>
              <a:t>hours	</a:t>
            </a:r>
            <a:endParaRPr lang="it-IT" sz="125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50" dirty="0">
                <a:solidFill>
                  <a:schemeClr val="tx1">
                    <a:lumMod val="75000"/>
                    <a:lumOff val="25000"/>
                  </a:schemeClr>
                </a:solidFill>
                <a:latin typeface="Century Gothic" charset="0"/>
                <a:ea typeface="Century Gothic" charset="0"/>
                <a:cs typeface="Century Gothic" charset="0"/>
              </a:rPr>
              <a:t>Local guide based on 4 </a:t>
            </a:r>
            <a:r>
              <a:rPr lang="it-IT" sz="1250" dirty="0" smtClean="0">
                <a:solidFill>
                  <a:schemeClr val="tx1">
                    <a:lumMod val="75000"/>
                    <a:lumOff val="25000"/>
                  </a:schemeClr>
                </a:solidFill>
                <a:latin typeface="Century Gothic" charset="0"/>
                <a:ea typeface="Century Gothic" charset="0"/>
                <a:cs typeface="Century Gothic" charset="0"/>
              </a:rPr>
              <a:t>hours and up to 24 guests		</a:t>
            </a:r>
            <a:endParaRPr lang="it-IT" sz="125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50" dirty="0">
                <a:solidFill>
                  <a:schemeClr val="tx1">
                    <a:lumMod val="75000"/>
                    <a:lumOff val="25000"/>
                  </a:schemeClr>
                </a:solidFill>
                <a:latin typeface="Century Gothic" charset="0"/>
                <a:ea typeface="Century Gothic" charset="0"/>
                <a:cs typeface="Century Gothic" charset="0"/>
              </a:rPr>
              <a:t>Admissions </a:t>
            </a:r>
            <a:r>
              <a:rPr lang="it-IT" sz="1250" dirty="0" smtClean="0">
                <a:solidFill>
                  <a:schemeClr val="tx1">
                    <a:lumMod val="75000"/>
                    <a:lumOff val="25000"/>
                  </a:schemeClr>
                </a:solidFill>
                <a:latin typeface="Century Gothic" charset="0"/>
                <a:ea typeface="Century Gothic" charset="0"/>
                <a:cs typeface="Century Gothic" charset="0"/>
              </a:rPr>
              <a:t>to Vatican Museums and Sistine Chapel 	 			</a:t>
            </a:r>
            <a:endParaRPr lang="it-IT" sz="125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50" dirty="0">
                <a:solidFill>
                  <a:schemeClr val="tx1">
                    <a:lumMod val="75000"/>
                    <a:lumOff val="25000"/>
                  </a:schemeClr>
                </a:solidFill>
                <a:latin typeface="Century Gothic" charset="0"/>
                <a:ea typeface="Century Gothic" charset="0"/>
                <a:cs typeface="Century Gothic" charset="0"/>
              </a:rPr>
              <a:t>Head sets </a:t>
            </a:r>
            <a:r>
              <a:rPr lang="it-IT" sz="1250" dirty="0" smtClean="0">
                <a:solidFill>
                  <a:schemeClr val="tx1">
                    <a:lumMod val="75000"/>
                    <a:lumOff val="25000"/>
                  </a:schemeClr>
                </a:solidFill>
                <a:latin typeface="Century Gothic" charset="0"/>
                <a:ea typeface="Century Gothic" charset="0"/>
                <a:cs typeface="Century Gothic" charset="0"/>
              </a:rPr>
              <a:t>			</a:t>
            </a:r>
            <a:endParaRPr lang="en-US" sz="125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91804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614" y="374650"/>
            <a:ext cx="11365408" cy="720725"/>
          </a:xfrm>
        </p:spPr>
        <p:txBody>
          <a:bodyPr/>
          <a:lstStyle/>
          <a:p>
            <a:r>
              <a:rPr lang="en-US" sz="3400" dirty="0" smtClean="0"/>
              <a:t>Borghese Gallery tour</a:t>
            </a:r>
            <a:endParaRPr lang="es-ES_tradnl" sz="3400" baseline="30000" dirty="0">
              <a:latin typeface="Arial" charset="0"/>
              <a:ea typeface="Arial" charset="0"/>
              <a:cs typeface="Arial" charset="0"/>
            </a:endParaRPr>
          </a:p>
        </p:txBody>
      </p:sp>
      <p:sp>
        <p:nvSpPr>
          <p:cNvPr id="6" name="Marcador de contenido 2"/>
          <p:cNvSpPr>
            <a:spLocks noGrp="1"/>
          </p:cNvSpPr>
          <p:nvPr>
            <p:ph sz="half" idx="1"/>
          </p:nvPr>
        </p:nvSpPr>
        <p:spPr>
          <a:xfrm>
            <a:off x="398501" y="1071955"/>
            <a:ext cx="5181600" cy="4565650"/>
          </a:xfrm>
        </p:spPr>
        <p:txBody>
          <a:bodyPr/>
          <a:lstStyle/>
          <a:p>
            <a:pPr algn="just"/>
            <a:r>
              <a:rPr lang="es-ES_tradnl" sz="1400" dirty="0" err="1" smtClean="0">
                <a:solidFill>
                  <a:schemeClr val="tx1"/>
                </a:solidFill>
              </a:rPr>
              <a:t>Description</a:t>
            </a:r>
            <a:r>
              <a:rPr lang="es-ES_tradnl" sz="1400" dirty="0" smtClean="0">
                <a:solidFill>
                  <a:schemeClr val="tx1"/>
                </a:solidFill>
              </a:rPr>
              <a:t>: </a:t>
            </a:r>
            <a:r>
              <a:rPr lang="en-US" sz="1300" b="0" dirty="0" smtClean="0"/>
              <a:t>This </a:t>
            </a:r>
            <a:r>
              <a:rPr lang="en-US" sz="1300" b="0" dirty="0"/>
              <a:t>magnificent temple of art was created by the wealthy cardinal </a:t>
            </a:r>
            <a:r>
              <a:rPr lang="en-US" sz="1300" b="0" dirty="0" err="1"/>
              <a:t>Scipione</a:t>
            </a:r>
            <a:r>
              <a:rPr lang="en-US" sz="1300" b="0" dirty="0"/>
              <a:t> Borghese in the early 1600’s to house his world renowned private collection of masterpieces by </a:t>
            </a:r>
            <a:r>
              <a:rPr lang="en-US" sz="1300" b="0" dirty="0" err="1"/>
              <a:t>Raffaello</a:t>
            </a:r>
            <a:r>
              <a:rPr lang="en-US" sz="1300" b="0" dirty="0"/>
              <a:t>, </a:t>
            </a:r>
            <a:r>
              <a:rPr lang="en-US" sz="1300" b="0" dirty="0" err="1"/>
              <a:t>Tiziano</a:t>
            </a:r>
            <a:r>
              <a:rPr lang="en-US" sz="1300" b="0" dirty="0"/>
              <a:t>, Bernini, Caravaggio, just to name a few. The Cardinal created a home for himself and his art collection in the mist of Rome’s most beautiful two hundred acre park. Villa Borghese was built with the intention of combining art and nature in an incomparable setting. The building later became the home of Napoleon’s sister, Pauline, when she married a member of the Borghese family. The famous sculptor Antonio Canova immortalized Pauline in an extraordinary marble sculpture of her as Venus, which is displayed at the Gallery. In the year 1901, the Borghese family gave its villa and art collection as a gift to the city of Rome which then made it a museum with all its wonderful </a:t>
            </a:r>
            <a:r>
              <a:rPr lang="en-US" sz="1300" b="0" dirty="0" smtClean="0"/>
              <a:t>collection.</a:t>
            </a:r>
          </a:p>
          <a:p>
            <a:r>
              <a:rPr lang="it-IT" sz="1300" dirty="0"/>
              <a:t>Opening times:	</a:t>
            </a:r>
            <a:endParaRPr lang="it-IT" sz="1300" dirty="0" smtClean="0"/>
          </a:p>
          <a:p>
            <a:pPr marL="0" indent="0">
              <a:buNone/>
            </a:pPr>
            <a:r>
              <a:rPr lang="en-US" sz="1300" b="0" dirty="0" smtClean="0"/>
              <a:t>	</a:t>
            </a:r>
            <a:r>
              <a:rPr lang="en-US" sz="1300" b="0" dirty="0"/>
              <a:t>Tuesday – Sunday (closed on Monday)</a:t>
            </a:r>
            <a:br>
              <a:rPr lang="en-US" sz="1300" b="0" dirty="0"/>
            </a:br>
            <a:r>
              <a:rPr lang="en-US" sz="1300" b="0" dirty="0"/>
              <a:t>	</a:t>
            </a:r>
            <a:endParaRPr lang="en-US" sz="1300" b="0" dirty="0" smtClean="0"/>
          </a:p>
          <a:p>
            <a:pPr marL="0" indent="0">
              <a:buNone/>
            </a:pPr>
            <a:r>
              <a:rPr lang="en-US" sz="1300" b="0" dirty="0"/>
              <a:t>	</a:t>
            </a:r>
            <a:r>
              <a:rPr lang="en-US" sz="1300" b="0" dirty="0" smtClean="0"/>
              <a:t>09:00am </a:t>
            </a:r>
            <a:r>
              <a:rPr lang="en-US" sz="1300" b="0" dirty="0"/>
              <a:t>– 11:00am</a:t>
            </a:r>
          </a:p>
          <a:p>
            <a:pPr marL="0" indent="0">
              <a:buNone/>
            </a:pPr>
            <a:r>
              <a:rPr lang="en-US" sz="1300" b="0" dirty="0"/>
              <a:t>	11:00am – 01:00pm</a:t>
            </a:r>
          </a:p>
          <a:p>
            <a:pPr marL="0" indent="0">
              <a:buNone/>
            </a:pPr>
            <a:r>
              <a:rPr lang="en-US" sz="1300" b="0" dirty="0"/>
              <a:t>	01:00pm – 03:00pm</a:t>
            </a:r>
          </a:p>
          <a:p>
            <a:pPr marL="0" indent="0">
              <a:buNone/>
            </a:pPr>
            <a:r>
              <a:rPr lang="en-US" sz="1300" b="0" dirty="0"/>
              <a:t>	03:00pm – 05:00pm </a:t>
            </a:r>
          </a:p>
          <a:p>
            <a:pPr algn="just"/>
            <a:endParaRPr lang="en-US" sz="1300" b="0" dirty="0"/>
          </a:p>
        </p:txBody>
      </p:sp>
      <p:pic>
        <p:nvPicPr>
          <p:cNvPr id="26626" name="Picture 2" descr="Image result for Galleria Borghese ro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3512" y="1155671"/>
            <a:ext cx="2865549" cy="1693279"/>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Image result for Galleria Borghese rom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52893" y="1155671"/>
            <a:ext cx="2540910" cy="1693279"/>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3511" y="2969568"/>
            <a:ext cx="2865549" cy="191036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Image result for Galleria Borghese rom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52470" y="2969568"/>
            <a:ext cx="2062345" cy="19103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67742" y="4998156"/>
            <a:ext cx="7799942" cy="1461939"/>
          </a:xfrm>
          <a:prstGeom prst="rect">
            <a:avLst/>
          </a:prstGeom>
          <a:noFill/>
        </p:spPr>
        <p:txBody>
          <a:bodyPr wrap="square" rtlCol="0">
            <a:spAutoFit/>
          </a:bodyPr>
          <a:lstStyle/>
          <a:p>
            <a:r>
              <a:rPr lang="it-IT" sz="1200" b="1" dirty="0" smtClean="0">
                <a:solidFill>
                  <a:srgbClr val="E91F62"/>
                </a:solidFill>
                <a:latin typeface="Century Gothic" charset="0"/>
                <a:ea typeface="Century Gothic" charset="0"/>
                <a:cs typeface="Century Gothic" charset="0"/>
              </a:rPr>
              <a:t>Cost </a:t>
            </a:r>
            <a:r>
              <a:rPr lang="it-IT" sz="1200" b="1" dirty="0">
                <a:solidFill>
                  <a:srgbClr val="E91F62"/>
                </a:solidFill>
                <a:latin typeface="Century Gothic" charset="0"/>
                <a:ea typeface="Century Gothic" charset="0"/>
                <a:cs typeface="Century Gothic" charset="0"/>
              </a:rPr>
              <a:t>pp </a:t>
            </a:r>
            <a:r>
              <a:rPr lang="it-IT" sz="1200" b="1" dirty="0" smtClean="0">
                <a:solidFill>
                  <a:srgbClr val="E91F62"/>
                </a:solidFill>
                <a:latin typeface="Century Gothic" charset="0"/>
                <a:ea typeface="Century Gothic" charset="0"/>
                <a:cs typeface="Century Gothic" charset="0"/>
              </a:rPr>
              <a:t>€ 52,00 – </a:t>
            </a:r>
            <a:r>
              <a:rPr lang="it-IT" sz="1200" b="1" dirty="0">
                <a:solidFill>
                  <a:srgbClr val="E91F62"/>
                </a:solidFill>
                <a:latin typeface="Century Gothic" charset="0"/>
                <a:ea typeface="Century Gothic" charset="0"/>
                <a:cs typeface="Century Gothic" charset="0"/>
              </a:rPr>
              <a:t>based on minimum guaranteed of 25 participants</a:t>
            </a:r>
          </a:p>
          <a:p>
            <a:endParaRPr lang="it-IT" sz="1200" dirty="0">
              <a:solidFill>
                <a:schemeClr val="tx1">
                  <a:lumMod val="75000"/>
                  <a:lumOff val="25000"/>
                </a:schemeClr>
              </a:solidFill>
              <a:latin typeface="Century Gothic" charset="0"/>
              <a:ea typeface="Century Gothic" charset="0"/>
              <a:cs typeface="Century Gothic" charset="0"/>
            </a:endParaRPr>
          </a:p>
          <a:p>
            <a:r>
              <a:rPr lang="it-IT" sz="1200" dirty="0">
                <a:solidFill>
                  <a:schemeClr val="tx1">
                    <a:lumMod val="75000"/>
                    <a:lumOff val="25000"/>
                  </a:schemeClr>
                </a:solidFill>
                <a:latin typeface="Century Gothic" charset="0"/>
                <a:ea typeface="Century Gothic" charset="0"/>
                <a:cs typeface="Century Gothic" charset="0"/>
              </a:rPr>
              <a:t>The cost includes:</a:t>
            </a:r>
          </a:p>
          <a:p>
            <a:pPr marL="285750" indent="-285750">
              <a:buFont typeface="Wingdings" panose="05000000000000000000" pitchFamily="2" charset="2"/>
              <a:buChar char="Ø"/>
            </a:pPr>
            <a:r>
              <a:rPr lang="it-IT" sz="1250" dirty="0" smtClean="0">
                <a:solidFill>
                  <a:schemeClr val="tx1">
                    <a:lumMod val="75000"/>
                    <a:lumOff val="25000"/>
                  </a:schemeClr>
                </a:solidFill>
                <a:latin typeface="Century Gothic" charset="0"/>
                <a:ea typeface="Century Gothic" charset="0"/>
                <a:cs typeface="Century Gothic" charset="0"/>
              </a:rPr>
              <a:t>27 passenger </a:t>
            </a:r>
            <a:r>
              <a:rPr lang="it-IT" sz="1250" dirty="0">
                <a:solidFill>
                  <a:schemeClr val="tx1">
                    <a:lumMod val="75000"/>
                    <a:lumOff val="25000"/>
                  </a:schemeClr>
                </a:solidFill>
                <a:latin typeface="Century Gothic" charset="0"/>
                <a:ea typeface="Century Gothic" charset="0"/>
                <a:cs typeface="Century Gothic" charset="0"/>
              </a:rPr>
              <a:t>motorcaoch based on 4 </a:t>
            </a:r>
            <a:r>
              <a:rPr lang="it-IT" sz="1250" dirty="0" smtClean="0">
                <a:solidFill>
                  <a:schemeClr val="tx1">
                    <a:lumMod val="75000"/>
                    <a:lumOff val="25000"/>
                  </a:schemeClr>
                </a:solidFill>
                <a:latin typeface="Century Gothic" charset="0"/>
                <a:ea typeface="Century Gothic" charset="0"/>
                <a:cs typeface="Century Gothic" charset="0"/>
              </a:rPr>
              <a:t>hours	</a:t>
            </a:r>
          </a:p>
          <a:p>
            <a:pPr marL="285750" indent="-285750">
              <a:buFont typeface="Wingdings" panose="05000000000000000000" pitchFamily="2" charset="2"/>
              <a:buChar char="Ø"/>
            </a:pPr>
            <a:r>
              <a:rPr lang="it-IT" sz="1250" dirty="0" smtClean="0">
                <a:solidFill>
                  <a:schemeClr val="tx1">
                    <a:lumMod val="75000"/>
                    <a:lumOff val="25000"/>
                  </a:schemeClr>
                </a:solidFill>
                <a:latin typeface="Century Gothic" charset="0"/>
                <a:ea typeface="Century Gothic" charset="0"/>
                <a:cs typeface="Century Gothic" charset="0"/>
              </a:rPr>
              <a:t>Local </a:t>
            </a:r>
            <a:r>
              <a:rPr lang="it-IT" sz="1250" dirty="0">
                <a:solidFill>
                  <a:schemeClr val="tx1">
                    <a:lumMod val="75000"/>
                    <a:lumOff val="25000"/>
                  </a:schemeClr>
                </a:solidFill>
                <a:latin typeface="Century Gothic" charset="0"/>
                <a:ea typeface="Century Gothic" charset="0"/>
                <a:cs typeface="Century Gothic" charset="0"/>
              </a:rPr>
              <a:t>guide based on </a:t>
            </a:r>
            <a:r>
              <a:rPr lang="it-IT" sz="1250" dirty="0" smtClean="0">
                <a:solidFill>
                  <a:schemeClr val="tx1">
                    <a:lumMod val="75000"/>
                    <a:lumOff val="25000"/>
                  </a:schemeClr>
                </a:solidFill>
                <a:latin typeface="Century Gothic" charset="0"/>
                <a:ea typeface="Century Gothic" charset="0"/>
                <a:cs typeface="Century Gothic" charset="0"/>
              </a:rPr>
              <a:t>3 hours and up to 25 guests	</a:t>
            </a:r>
          </a:p>
          <a:p>
            <a:pPr marL="285750" indent="-285750">
              <a:buFont typeface="Wingdings" panose="05000000000000000000" pitchFamily="2" charset="2"/>
              <a:buChar char="Ø"/>
            </a:pPr>
            <a:r>
              <a:rPr lang="it-IT" sz="1250" dirty="0" smtClean="0">
                <a:solidFill>
                  <a:schemeClr val="tx1">
                    <a:lumMod val="75000"/>
                    <a:lumOff val="25000"/>
                  </a:schemeClr>
                </a:solidFill>
                <a:latin typeface="Century Gothic" charset="0"/>
                <a:ea typeface="Century Gothic" charset="0"/>
                <a:cs typeface="Century Gothic" charset="0"/>
              </a:rPr>
              <a:t>Admissions to Borghese Gallery						</a:t>
            </a:r>
            <a:endParaRPr lang="it-IT" sz="125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50" dirty="0">
                <a:solidFill>
                  <a:schemeClr val="tx1">
                    <a:lumMod val="75000"/>
                    <a:lumOff val="25000"/>
                  </a:schemeClr>
                </a:solidFill>
                <a:latin typeface="Century Gothic" charset="0"/>
                <a:ea typeface="Century Gothic" charset="0"/>
                <a:cs typeface="Century Gothic" charset="0"/>
              </a:rPr>
              <a:t>Head sets </a:t>
            </a:r>
            <a:r>
              <a:rPr lang="it-IT" sz="1250" dirty="0" smtClean="0">
                <a:solidFill>
                  <a:schemeClr val="tx1">
                    <a:lumMod val="75000"/>
                    <a:lumOff val="25000"/>
                  </a:schemeClr>
                </a:solidFill>
                <a:latin typeface="Century Gothic" charset="0"/>
                <a:ea typeface="Century Gothic" charset="0"/>
                <a:cs typeface="Century Gothic" charset="0"/>
              </a:rPr>
              <a:t>			</a:t>
            </a:r>
            <a:endParaRPr lang="en-US" sz="125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92354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614" y="374650"/>
            <a:ext cx="11365408" cy="720725"/>
          </a:xfrm>
        </p:spPr>
        <p:txBody>
          <a:bodyPr/>
          <a:lstStyle/>
          <a:p>
            <a:r>
              <a:rPr lang="en-US" sz="3400" dirty="0" smtClean="0"/>
              <a:t>Catacombs Saint Paul Basilica and Old Appian way</a:t>
            </a:r>
            <a:endParaRPr lang="es-ES_tradnl" sz="3400" baseline="30000" dirty="0">
              <a:latin typeface="Arial" charset="0"/>
              <a:ea typeface="Arial" charset="0"/>
              <a:cs typeface="Arial" charset="0"/>
            </a:endParaRPr>
          </a:p>
        </p:txBody>
      </p:sp>
      <p:sp>
        <p:nvSpPr>
          <p:cNvPr id="6" name="Marcador de contenido 2"/>
          <p:cNvSpPr>
            <a:spLocks noGrp="1"/>
          </p:cNvSpPr>
          <p:nvPr>
            <p:ph sz="half" idx="1"/>
          </p:nvPr>
        </p:nvSpPr>
        <p:spPr>
          <a:xfrm>
            <a:off x="398501" y="1146050"/>
            <a:ext cx="5737894" cy="4565650"/>
          </a:xfrm>
        </p:spPr>
        <p:txBody>
          <a:bodyPr/>
          <a:lstStyle/>
          <a:p>
            <a:pPr algn="just"/>
            <a:r>
              <a:rPr lang="es-ES_tradnl" sz="1300" dirty="0" err="1" smtClean="0">
                <a:solidFill>
                  <a:schemeClr val="tx1"/>
                </a:solidFill>
              </a:rPr>
              <a:t>Description</a:t>
            </a:r>
            <a:r>
              <a:rPr lang="es-ES_tradnl" sz="1300" dirty="0" smtClean="0">
                <a:solidFill>
                  <a:schemeClr val="tx1"/>
                </a:solidFill>
              </a:rPr>
              <a:t>: </a:t>
            </a:r>
            <a:r>
              <a:rPr lang="en-US" sz="1300" b="0" dirty="0" smtClean="0"/>
              <a:t>This unusual tour takes us to the interesting but lesser known sights of Rome located just outside the City Walls. We drive along the Appian Way, which is the oldest paved road in the world and will lead us towards the Catacombs. The Catacombs consist of an intriguing maze of underground tunnels hollowed </a:t>
            </a:r>
            <a:r>
              <a:rPr lang="en-US" sz="1300" b="0" dirty="0"/>
              <a:t>out</a:t>
            </a:r>
            <a:r>
              <a:rPr lang="en-US" sz="1300" b="0" dirty="0" smtClean="0"/>
              <a:t> of volcanic rock, where the early Christians who were persecuted by the Romans had to practice their religious rites and bury their dead in secret. We will have the opportunity to walk through these dark and narrow tunnels to fully experience their mysterious and enchanting atmosphere. The decorations found throughout the Catacombs represent precious samples of early Christian art, such as frescoes portraying biblical scenes and those representing the themes of Baptism and Resurrection. Through the Gate of St. Paul, we continue on to the Basilica dedicated in his name. Visiting St. Paul’s Outside the Walls, the largest Basilica in Rome after St. Peter’s, we see the charming cloisters before heading back to Rome along a section of the Old Appian Way. One of the first ancient Roman military roads that connected Rome to Naples and </a:t>
            </a:r>
            <a:r>
              <a:rPr lang="en-US" sz="1300" b="0" dirty="0" err="1" smtClean="0"/>
              <a:t>Brindisi</a:t>
            </a:r>
            <a:r>
              <a:rPr lang="en-US" sz="1300" b="0" dirty="0" smtClean="0"/>
              <a:t>, we are able to see the huge slabs that originally paved the entire road’s length and the several surviving monuments that lined its way…all of this with a lovely background of cypresses and umbrella pines.</a:t>
            </a:r>
            <a:endParaRPr lang="en-US" sz="1300" b="0" dirty="0"/>
          </a:p>
        </p:txBody>
      </p:sp>
      <p:pic>
        <p:nvPicPr>
          <p:cNvPr id="31746" name="Picture 2" descr="Image result for catacombe appia antic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5626" y="1235080"/>
            <a:ext cx="2974887" cy="1825837"/>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s://ovation.viperdmc.com/GetFile.aspx?file=842d4335-1d75-ff01-7a69-772f78a2ff8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22802" y="1227532"/>
            <a:ext cx="1683854" cy="1833386"/>
          </a:xfrm>
          <a:prstGeom prst="rect">
            <a:avLst/>
          </a:prstGeom>
          <a:noFill/>
          <a:extLst>
            <a:ext uri="{909E8E84-426E-40DD-AFC4-6F175D3DCCD1}">
              <a14:hiddenFill xmlns:a14="http://schemas.microsoft.com/office/drawing/2010/main">
                <a:solidFill>
                  <a:srgbClr val="FFFFFF"/>
                </a:solidFill>
              </a14:hiddenFill>
            </a:ext>
          </a:extLst>
        </p:spPr>
      </p:pic>
      <p:pic>
        <p:nvPicPr>
          <p:cNvPr id="31752" name="Picture 8" descr="Image result for Basilica di San Paol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45626" y="3200622"/>
            <a:ext cx="4827299" cy="18340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5655" y="5184753"/>
            <a:ext cx="7799942" cy="1461939"/>
          </a:xfrm>
          <a:prstGeom prst="rect">
            <a:avLst/>
          </a:prstGeom>
          <a:noFill/>
        </p:spPr>
        <p:txBody>
          <a:bodyPr wrap="square" rtlCol="0">
            <a:spAutoFit/>
          </a:bodyPr>
          <a:lstStyle/>
          <a:p>
            <a:r>
              <a:rPr lang="it-IT" sz="1200" b="1" dirty="0" smtClean="0">
                <a:solidFill>
                  <a:srgbClr val="E91F62"/>
                </a:solidFill>
                <a:latin typeface="Century Gothic" charset="0"/>
                <a:ea typeface="Century Gothic" charset="0"/>
                <a:cs typeface="Century Gothic" charset="0"/>
              </a:rPr>
              <a:t>Cost </a:t>
            </a:r>
            <a:r>
              <a:rPr lang="it-IT" sz="1200" b="1" dirty="0">
                <a:solidFill>
                  <a:srgbClr val="E91F62"/>
                </a:solidFill>
                <a:latin typeface="Century Gothic" charset="0"/>
                <a:ea typeface="Century Gothic" charset="0"/>
                <a:cs typeface="Century Gothic" charset="0"/>
              </a:rPr>
              <a:t>pp € </a:t>
            </a:r>
            <a:r>
              <a:rPr lang="it-IT" sz="1200" b="1" dirty="0" smtClean="0">
                <a:solidFill>
                  <a:srgbClr val="E91F62"/>
                </a:solidFill>
                <a:latin typeface="Century Gothic" charset="0"/>
                <a:ea typeface="Century Gothic" charset="0"/>
                <a:cs typeface="Century Gothic" charset="0"/>
              </a:rPr>
              <a:t>47,00 </a:t>
            </a:r>
            <a:r>
              <a:rPr lang="it-IT" sz="1200" b="1" dirty="0">
                <a:solidFill>
                  <a:srgbClr val="E91F62"/>
                </a:solidFill>
                <a:latin typeface="Century Gothic" charset="0"/>
                <a:ea typeface="Century Gothic" charset="0"/>
                <a:cs typeface="Century Gothic" charset="0"/>
              </a:rPr>
              <a:t>– based on minimum guaranteed of 25 participants</a:t>
            </a:r>
          </a:p>
          <a:p>
            <a:endParaRPr lang="it-IT" sz="1200" dirty="0">
              <a:solidFill>
                <a:schemeClr val="tx1">
                  <a:lumMod val="75000"/>
                  <a:lumOff val="25000"/>
                </a:schemeClr>
              </a:solidFill>
              <a:latin typeface="Century Gothic" charset="0"/>
              <a:ea typeface="Century Gothic" charset="0"/>
              <a:cs typeface="Century Gothic" charset="0"/>
            </a:endParaRPr>
          </a:p>
          <a:p>
            <a:r>
              <a:rPr lang="it-IT" sz="1200" dirty="0">
                <a:solidFill>
                  <a:schemeClr val="tx1">
                    <a:lumMod val="75000"/>
                    <a:lumOff val="25000"/>
                  </a:schemeClr>
                </a:solidFill>
                <a:latin typeface="Century Gothic" charset="0"/>
                <a:ea typeface="Century Gothic" charset="0"/>
                <a:cs typeface="Century Gothic" charset="0"/>
              </a:rPr>
              <a:t>The cost includes:</a:t>
            </a:r>
          </a:p>
          <a:p>
            <a:pPr marL="285750" indent="-285750">
              <a:buFont typeface="Wingdings" panose="05000000000000000000" pitchFamily="2" charset="2"/>
              <a:buChar char="Ø"/>
            </a:pPr>
            <a:r>
              <a:rPr lang="it-IT" sz="1250" dirty="0" smtClean="0">
                <a:solidFill>
                  <a:schemeClr val="tx1">
                    <a:lumMod val="75000"/>
                    <a:lumOff val="25000"/>
                  </a:schemeClr>
                </a:solidFill>
                <a:latin typeface="Century Gothic" charset="0"/>
                <a:ea typeface="Century Gothic" charset="0"/>
                <a:cs typeface="Century Gothic" charset="0"/>
              </a:rPr>
              <a:t>27 passenger </a:t>
            </a:r>
            <a:r>
              <a:rPr lang="it-IT" sz="1250" dirty="0">
                <a:solidFill>
                  <a:schemeClr val="tx1">
                    <a:lumMod val="75000"/>
                    <a:lumOff val="25000"/>
                  </a:schemeClr>
                </a:solidFill>
                <a:latin typeface="Century Gothic" charset="0"/>
                <a:ea typeface="Century Gothic" charset="0"/>
                <a:cs typeface="Century Gothic" charset="0"/>
              </a:rPr>
              <a:t>motorcaoch based on 4 </a:t>
            </a:r>
            <a:r>
              <a:rPr lang="it-IT" sz="1250" dirty="0" smtClean="0">
                <a:solidFill>
                  <a:schemeClr val="tx1">
                    <a:lumMod val="75000"/>
                    <a:lumOff val="25000"/>
                  </a:schemeClr>
                </a:solidFill>
                <a:latin typeface="Century Gothic" charset="0"/>
                <a:ea typeface="Century Gothic" charset="0"/>
                <a:cs typeface="Century Gothic" charset="0"/>
              </a:rPr>
              <a:t>hours	</a:t>
            </a:r>
            <a:endParaRPr lang="it-IT" sz="125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50" dirty="0">
                <a:solidFill>
                  <a:schemeClr val="tx1">
                    <a:lumMod val="75000"/>
                    <a:lumOff val="25000"/>
                  </a:schemeClr>
                </a:solidFill>
                <a:latin typeface="Century Gothic" charset="0"/>
                <a:ea typeface="Century Gothic" charset="0"/>
                <a:cs typeface="Century Gothic" charset="0"/>
              </a:rPr>
              <a:t>Local guide based on 4 </a:t>
            </a:r>
            <a:r>
              <a:rPr lang="it-IT" sz="1250" dirty="0" smtClean="0">
                <a:solidFill>
                  <a:schemeClr val="tx1">
                    <a:lumMod val="75000"/>
                    <a:lumOff val="25000"/>
                  </a:schemeClr>
                </a:solidFill>
                <a:latin typeface="Century Gothic" charset="0"/>
                <a:ea typeface="Century Gothic" charset="0"/>
                <a:cs typeface="Century Gothic" charset="0"/>
              </a:rPr>
              <a:t>hours and up to 25 guests				</a:t>
            </a:r>
            <a:endParaRPr lang="it-IT" sz="125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50" dirty="0">
                <a:solidFill>
                  <a:schemeClr val="tx1">
                    <a:lumMod val="75000"/>
                    <a:lumOff val="25000"/>
                  </a:schemeClr>
                </a:solidFill>
                <a:latin typeface="Century Gothic" charset="0"/>
                <a:ea typeface="Century Gothic" charset="0"/>
                <a:cs typeface="Century Gothic" charset="0"/>
              </a:rPr>
              <a:t>Admisisons to Catacombs </a:t>
            </a:r>
            <a:r>
              <a:rPr lang="it-IT" sz="1250" dirty="0" smtClean="0">
                <a:solidFill>
                  <a:schemeClr val="tx1">
                    <a:lumMod val="75000"/>
                    <a:lumOff val="25000"/>
                  </a:schemeClr>
                </a:solidFill>
                <a:latin typeface="Century Gothic" charset="0"/>
                <a:ea typeface="Century Gothic" charset="0"/>
                <a:cs typeface="Century Gothic" charset="0"/>
              </a:rPr>
              <a:t>			</a:t>
            </a:r>
          </a:p>
          <a:p>
            <a:pPr marL="285750" indent="-285750">
              <a:buFont typeface="Wingdings" panose="05000000000000000000" pitchFamily="2" charset="2"/>
              <a:buChar char="Ø"/>
            </a:pPr>
            <a:r>
              <a:rPr lang="it-IT" sz="1250" dirty="0">
                <a:solidFill>
                  <a:schemeClr val="tx1">
                    <a:lumMod val="75000"/>
                    <a:lumOff val="25000"/>
                  </a:schemeClr>
                </a:solidFill>
                <a:latin typeface="Century Gothic" charset="0"/>
                <a:ea typeface="Century Gothic" charset="0"/>
                <a:cs typeface="Century Gothic" charset="0"/>
              </a:rPr>
              <a:t>Head sets </a:t>
            </a:r>
            <a:r>
              <a:rPr lang="it-IT" sz="1250" dirty="0" smtClean="0">
                <a:solidFill>
                  <a:schemeClr val="tx1">
                    <a:lumMod val="75000"/>
                    <a:lumOff val="25000"/>
                  </a:schemeClr>
                </a:solidFill>
                <a:latin typeface="Century Gothic" charset="0"/>
                <a:ea typeface="Century Gothic" charset="0"/>
                <a:cs typeface="Century Gothic" charset="0"/>
              </a:rPr>
              <a:t>					</a:t>
            </a:r>
            <a:endParaRPr lang="en-US" sz="125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73331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614" y="374650"/>
            <a:ext cx="11365408" cy="720725"/>
          </a:xfrm>
        </p:spPr>
        <p:txBody>
          <a:bodyPr/>
          <a:lstStyle/>
          <a:p>
            <a:r>
              <a:rPr lang="en-US" sz="3400" dirty="0" smtClean="0"/>
              <a:t>Half Day tour of Villa </a:t>
            </a:r>
            <a:r>
              <a:rPr lang="en-US" sz="3400" dirty="0" err="1" smtClean="0"/>
              <a:t>D’Este</a:t>
            </a:r>
            <a:r>
              <a:rPr lang="en-US" sz="3400" dirty="0" smtClean="0"/>
              <a:t> in Tivoli</a:t>
            </a:r>
            <a:endParaRPr lang="es-ES_tradnl" sz="3400" baseline="30000" dirty="0">
              <a:latin typeface="Arial" charset="0"/>
              <a:ea typeface="Arial" charset="0"/>
              <a:cs typeface="Arial" charset="0"/>
            </a:endParaRPr>
          </a:p>
        </p:txBody>
      </p:sp>
      <p:sp>
        <p:nvSpPr>
          <p:cNvPr id="6" name="Marcador de contenido 2"/>
          <p:cNvSpPr>
            <a:spLocks noGrp="1"/>
          </p:cNvSpPr>
          <p:nvPr>
            <p:ph sz="half" idx="1"/>
          </p:nvPr>
        </p:nvSpPr>
        <p:spPr>
          <a:xfrm>
            <a:off x="395032" y="1146050"/>
            <a:ext cx="11519522" cy="4565650"/>
          </a:xfrm>
        </p:spPr>
        <p:txBody>
          <a:bodyPr/>
          <a:lstStyle/>
          <a:p>
            <a:pPr algn="just"/>
            <a:r>
              <a:rPr lang="es-ES_tradnl" sz="1350" dirty="0" err="1" smtClean="0">
                <a:solidFill>
                  <a:schemeClr val="tx1"/>
                </a:solidFill>
              </a:rPr>
              <a:t>Description</a:t>
            </a:r>
            <a:r>
              <a:rPr lang="es-ES_tradnl" sz="1350" dirty="0" smtClean="0">
                <a:solidFill>
                  <a:schemeClr val="tx1"/>
                </a:solidFill>
              </a:rPr>
              <a:t>: </a:t>
            </a:r>
            <a:r>
              <a:rPr lang="en-US" sz="1400" b="0" dirty="0" smtClean="0"/>
              <a:t>A </a:t>
            </a:r>
            <a:r>
              <a:rPr lang="en-US" sz="1400" b="0" dirty="0"/>
              <a:t>short ride through the Roman countryside and its olive groves, you reach Tivoli, a famous resort for Romans for more than 2000 years. You will visit Villa d'Este, a beautiful private Renaissance mansion, once the home of Cardinal Ippolito d'Este. Using this villa as a pleasant country retreat, he spent years creating the unbelievable terraced gardens, filled with hundreds of fountains and waterfalls, grottoes and ancient trees. It is all artistically composed to create an unforgettable effect with simple architecture that contrasts with the elaborate geometric design of the gardens descending in a series of terraces, that are certainly some of the finest to be found both inside or outside of Italy.</a:t>
            </a:r>
          </a:p>
        </p:txBody>
      </p:sp>
      <p:sp>
        <p:nvSpPr>
          <p:cNvPr id="7" name="TextBox 6"/>
          <p:cNvSpPr txBox="1"/>
          <p:nvPr/>
        </p:nvSpPr>
        <p:spPr>
          <a:xfrm>
            <a:off x="755627" y="2445911"/>
            <a:ext cx="7799942" cy="1415772"/>
          </a:xfrm>
          <a:prstGeom prst="rect">
            <a:avLst/>
          </a:prstGeom>
          <a:noFill/>
        </p:spPr>
        <p:txBody>
          <a:bodyPr wrap="square" rtlCol="0">
            <a:spAutoFit/>
          </a:bodyPr>
          <a:lstStyle/>
          <a:p>
            <a:r>
              <a:rPr lang="it-IT" sz="1200" b="1" dirty="0" smtClean="0">
                <a:solidFill>
                  <a:srgbClr val="E91F62"/>
                </a:solidFill>
                <a:latin typeface="Century Gothic" charset="0"/>
                <a:ea typeface="Century Gothic" charset="0"/>
                <a:cs typeface="Century Gothic" charset="0"/>
              </a:rPr>
              <a:t>Cost </a:t>
            </a:r>
            <a:r>
              <a:rPr lang="it-IT" sz="1200" b="1" dirty="0">
                <a:solidFill>
                  <a:srgbClr val="E91F62"/>
                </a:solidFill>
                <a:latin typeface="Century Gothic" charset="0"/>
                <a:ea typeface="Century Gothic" charset="0"/>
                <a:cs typeface="Century Gothic" charset="0"/>
              </a:rPr>
              <a:t>pp € </a:t>
            </a:r>
            <a:r>
              <a:rPr lang="it-IT" sz="1200" b="1" dirty="0" smtClean="0">
                <a:solidFill>
                  <a:srgbClr val="E91F62"/>
                </a:solidFill>
                <a:latin typeface="Century Gothic" charset="0"/>
                <a:ea typeface="Century Gothic" charset="0"/>
                <a:cs typeface="Century Gothic" charset="0"/>
              </a:rPr>
              <a:t>59,00 </a:t>
            </a:r>
            <a:r>
              <a:rPr lang="it-IT" sz="1200" b="1" dirty="0">
                <a:solidFill>
                  <a:srgbClr val="E91F62"/>
                </a:solidFill>
                <a:latin typeface="Century Gothic" charset="0"/>
                <a:ea typeface="Century Gothic" charset="0"/>
                <a:cs typeface="Century Gothic" charset="0"/>
              </a:rPr>
              <a:t>– based on minimum guaranteed of 25 participants</a:t>
            </a:r>
          </a:p>
          <a:p>
            <a:endParaRPr lang="it-IT" sz="1200" dirty="0">
              <a:solidFill>
                <a:schemeClr val="tx1">
                  <a:lumMod val="75000"/>
                  <a:lumOff val="25000"/>
                </a:schemeClr>
              </a:solidFill>
              <a:latin typeface="Century Gothic" charset="0"/>
              <a:ea typeface="Century Gothic" charset="0"/>
              <a:cs typeface="Century Gothic" charset="0"/>
            </a:endParaRPr>
          </a:p>
          <a:p>
            <a:r>
              <a:rPr lang="it-IT" sz="1200" dirty="0">
                <a:solidFill>
                  <a:schemeClr val="tx1">
                    <a:lumMod val="75000"/>
                    <a:lumOff val="25000"/>
                  </a:schemeClr>
                </a:solidFill>
                <a:latin typeface="Century Gothic" charset="0"/>
                <a:ea typeface="Century Gothic" charset="0"/>
                <a:cs typeface="Century Gothic" charset="0"/>
              </a:rPr>
              <a:t>The cost includes:</a:t>
            </a:r>
          </a:p>
          <a:p>
            <a:pPr marL="285750" indent="-285750">
              <a:buFont typeface="Wingdings" panose="05000000000000000000" pitchFamily="2" charset="2"/>
              <a:buChar char="Ø"/>
            </a:pPr>
            <a:r>
              <a:rPr lang="it-IT" sz="1200" dirty="0" smtClean="0">
                <a:solidFill>
                  <a:schemeClr val="tx1">
                    <a:lumMod val="75000"/>
                    <a:lumOff val="25000"/>
                  </a:schemeClr>
                </a:solidFill>
                <a:latin typeface="Century Gothic" charset="0"/>
                <a:ea typeface="Century Gothic" charset="0"/>
                <a:cs typeface="Century Gothic" charset="0"/>
              </a:rPr>
              <a:t>27 passenger </a:t>
            </a:r>
            <a:r>
              <a:rPr lang="it-IT" sz="1200" dirty="0">
                <a:solidFill>
                  <a:schemeClr val="tx1">
                    <a:lumMod val="75000"/>
                    <a:lumOff val="25000"/>
                  </a:schemeClr>
                </a:solidFill>
                <a:latin typeface="Century Gothic" charset="0"/>
                <a:ea typeface="Century Gothic" charset="0"/>
                <a:cs typeface="Century Gothic" charset="0"/>
              </a:rPr>
              <a:t>motorcaoch based on 4 </a:t>
            </a:r>
            <a:r>
              <a:rPr lang="it-IT" sz="1200" dirty="0" smtClean="0">
                <a:solidFill>
                  <a:schemeClr val="tx1">
                    <a:lumMod val="75000"/>
                    <a:lumOff val="25000"/>
                  </a:schemeClr>
                </a:solidFill>
                <a:latin typeface="Century Gothic" charset="0"/>
                <a:ea typeface="Century Gothic" charset="0"/>
                <a:cs typeface="Century Gothic" charset="0"/>
              </a:rPr>
              <a:t>hours	</a:t>
            </a:r>
            <a:endParaRPr lang="it-IT" sz="120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00" dirty="0">
                <a:solidFill>
                  <a:schemeClr val="tx1">
                    <a:lumMod val="75000"/>
                    <a:lumOff val="25000"/>
                  </a:schemeClr>
                </a:solidFill>
                <a:latin typeface="Century Gothic" charset="0"/>
                <a:ea typeface="Century Gothic" charset="0"/>
                <a:cs typeface="Century Gothic" charset="0"/>
              </a:rPr>
              <a:t>Local guide based on 3</a:t>
            </a:r>
            <a:r>
              <a:rPr lang="it-IT" sz="1200" dirty="0" smtClean="0">
                <a:solidFill>
                  <a:schemeClr val="tx1">
                    <a:lumMod val="75000"/>
                    <a:lumOff val="25000"/>
                  </a:schemeClr>
                </a:solidFill>
                <a:latin typeface="Century Gothic" charset="0"/>
                <a:ea typeface="Century Gothic" charset="0"/>
                <a:cs typeface="Century Gothic" charset="0"/>
              </a:rPr>
              <a:t> hours and up to 25 guests				</a:t>
            </a:r>
            <a:endParaRPr lang="it-IT" sz="1200" dirty="0">
              <a:solidFill>
                <a:schemeClr val="tx1">
                  <a:lumMod val="75000"/>
                  <a:lumOff val="25000"/>
                </a:schemeClr>
              </a:solidFill>
              <a:latin typeface="Century Gothic" charset="0"/>
              <a:ea typeface="Century Gothic" charset="0"/>
              <a:cs typeface="Century Gothic" charset="0"/>
            </a:endParaRPr>
          </a:p>
          <a:p>
            <a:pPr marL="285750" indent="-285750">
              <a:buFont typeface="Wingdings" panose="05000000000000000000" pitchFamily="2" charset="2"/>
              <a:buChar char="Ø"/>
            </a:pPr>
            <a:r>
              <a:rPr lang="it-IT" sz="1200" dirty="0">
                <a:solidFill>
                  <a:schemeClr val="tx1">
                    <a:lumMod val="75000"/>
                    <a:lumOff val="25000"/>
                  </a:schemeClr>
                </a:solidFill>
                <a:latin typeface="Century Gothic" charset="0"/>
                <a:ea typeface="Century Gothic" charset="0"/>
                <a:cs typeface="Century Gothic" charset="0"/>
              </a:rPr>
              <a:t>Admisisons </a:t>
            </a:r>
            <a:r>
              <a:rPr lang="it-IT" sz="1200" dirty="0" smtClean="0">
                <a:solidFill>
                  <a:schemeClr val="tx1">
                    <a:lumMod val="75000"/>
                    <a:lumOff val="25000"/>
                  </a:schemeClr>
                </a:solidFill>
                <a:latin typeface="Century Gothic" charset="0"/>
                <a:ea typeface="Century Gothic" charset="0"/>
                <a:cs typeface="Century Gothic" charset="0"/>
              </a:rPr>
              <a:t>to Villa D’Este			</a:t>
            </a:r>
          </a:p>
          <a:p>
            <a:pPr marL="285750" indent="-285750">
              <a:buFont typeface="Wingdings" panose="05000000000000000000" pitchFamily="2" charset="2"/>
              <a:buChar char="Ø"/>
            </a:pPr>
            <a:r>
              <a:rPr lang="it-IT" sz="1400" dirty="0">
                <a:solidFill>
                  <a:schemeClr val="tx1">
                    <a:lumMod val="75000"/>
                    <a:lumOff val="25000"/>
                  </a:schemeClr>
                </a:solidFill>
                <a:latin typeface="Century Gothic" charset="0"/>
                <a:ea typeface="Century Gothic" charset="0"/>
                <a:cs typeface="Century Gothic" charset="0"/>
              </a:rPr>
              <a:t>Head sets </a:t>
            </a:r>
            <a:r>
              <a:rPr lang="it-IT" sz="1300" dirty="0" smtClean="0">
                <a:solidFill>
                  <a:schemeClr val="tx1">
                    <a:lumMod val="75000"/>
                    <a:lumOff val="25000"/>
                  </a:schemeClr>
                </a:solidFill>
                <a:latin typeface="Century Gothic" charset="0"/>
                <a:ea typeface="Century Gothic" charset="0"/>
                <a:cs typeface="Century Gothic" charset="0"/>
              </a:rPr>
              <a:t>			</a:t>
            </a:r>
            <a:r>
              <a:rPr lang="it-IT" sz="1250" dirty="0" smtClean="0">
                <a:solidFill>
                  <a:schemeClr val="tx1">
                    <a:lumMod val="75000"/>
                    <a:lumOff val="25000"/>
                  </a:schemeClr>
                </a:solidFill>
                <a:latin typeface="Century Gothic" charset="0"/>
                <a:ea typeface="Century Gothic" charset="0"/>
                <a:cs typeface="Century Gothic" charset="0"/>
              </a:rPr>
              <a:t>		</a:t>
            </a:r>
            <a:endParaRPr lang="en-US" sz="1250" dirty="0">
              <a:solidFill>
                <a:schemeClr val="tx1">
                  <a:lumMod val="75000"/>
                  <a:lumOff val="25000"/>
                </a:schemeClr>
              </a:solidFill>
              <a:latin typeface="Century Gothic" charset="0"/>
              <a:ea typeface="Century Gothic" charset="0"/>
              <a:cs typeface="Century Gothic" charset="0"/>
            </a:endParaRPr>
          </a:p>
        </p:txBody>
      </p:sp>
      <p:pic>
        <p:nvPicPr>
          <p:cNvPr id="11268" name="Picture 4"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331"/>
          <a:stretch/>
        </p:blipFill>
        <p:spPr bwMode="auto">
          <a:xfrm>
            <a:off x="684204" y="3994728"/>
            <a:ext cx="2791219" cy="196559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villa d'este tivol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5347" y="2600472"/>
            <a:ext cx="4819208" cy="331578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villa d'este tivol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2874" y="3994728"/>
            <a:ext cx="2946924" cy="196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85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txBox="1">
            <a:spLocks/>
          </p:cNvSpPr>
          <p:nvPr/>
        </p:nvSpPr>
        <p:spPr>
          <a:xfrm>
            <a:off x="552614" y="374650"/>
            <a:ext cx="11365408" cy="720725"/>
          </a:xfrm>
          <a:prstGeom prst="rect">
            <a:avLst/>
          </a:prstGeom>
        </p:spPr>
        <p:txBody>
          <a:bodyPr/>
          <a:lstStyle>
            <a:lvl1pPr algn="l" defTabSz="914400" rtl="0" eaLnBrk="1" latinLnBrk="0" hangingPunct="1">
              <a:lnSpc>
                <a:spcPct val="90000"/>
              </a:lnSpc>
              <a:spcBef>
                <a:spcPct val="0"/>
              </a:spcBef>
              <a:buNone/>
              <a:defRPr sz="4400" b="1" kern="1200">
                <a:solidFill>
                  <a:srgbClr val="E91F62"/>
                </a:solidFill>
                <a:latin typeface="Century Gothic" charset="0"/>
                <a:ea typeface="Century Gothic" charset="0"/>
                <a:cs typeface="Century Gothic" charset="0"/>
              </a:defRPr>
            </a:lvl1pPr>
          </a:lstStyle>
          <a:p>
            <a:r>
              <a:rPr lang="it-IT" sz="3400" dirty="0" smtClean="0">
                <a:ea typeface="Arial" charset="0"/>
                <a:cs typeface="Arial" charset="0"/>
              </a:rPr>
              <a:t>Full Day Excursion to Florence by high speed train</a:t>
            </a:r>
            <a:endParaRPr lang="es-ES_tradnl" sz="3400" baseline="30000" dirty="0">
              <a:latin typeface="Arial" charset="0"/>
              <a:ea typeface="Arial" charset="0"/>
              <a:cs typeface="Arial" charset="0"/>
            </a:endParaRPr>
          </a:p>
        </p:txBody>
      </p:sp>
      <p:sp>
        <p:nvSpPr>
          <p:cNvPr id="2" name="Rectangle 1"/>
          <p:cNvSpPr/>
          <p:nvPr/>
        </p:nvSpPr>
        <p:spPr>
          <a:xfrm>
            <a:off x="552614" y="1095375"/>
            <a:ext cx="11365408" cy="1815882"/>
          </a:xfrm>
          <a:prstGeom prst="rect">
            <a:avLst/>
          </a:prstGeom>
        </p:spPr>
        <p:txBody>
          <a:bodyPr wrap="square">
            <a:spAutoFit/>
          </a:bodyPr>
          <a:lstStyle/>
          <a:p>
            <a:pPr algn="just"/>
            <a:r>
              <a:rPr lang="en-US" sz="1600" dirty="0" smtClean="0">
                <a:latin typeface="Century Gothic" panose="020B0502020202020204" pitchFamily="34" charset="0"/>
              </a:rPr>
              <a:t>Italy’s </a:t>
            </a:r>
            <a:r>
              <a:rPr lang="en-US" sz="1600" dirty="0">
                <a:latin typeface="Century Gothic" panose="020B0502020202020204" pitchFamily="34" charset="0"/>
              </a:rPr>
              <a:t>rail system has long </a:t>
            </a:r>
            <a:r>
              <a:rPr lang="en-US" sz="1600" dirty="0" smtClean="0">
                <a:latin typeface="Century Gothic" panose="020B0502020202020204" pitchFamily="34" charset="0"/>
              </a:rPr>
              <a:t>been hailed as a marvel of excellent engineering. Over the last few years, the railways have been updated to accommodate a greater volume of high-speed trains, tailored to Italy’s traveling business people. As the train </a:t>
            </a:r>
            <a:r>
              <a:rPr lang="en-US" sz="1600" dirty="0">
                <a:latin typeface="Century Gothic" panose="020B0502020202020204" pitchFamily="34" charset="0"/>
              </a:rPr>
              <a:t>winds through hills, over water, and through mountains, the scenery along the way is an experience in itself. Travel from Rome to Florence on the modern high speed trains and reach the city center of this Renaissance city after one hour and Half. </a:t>
            </a:r>
            <a:r>
              <a:rPr lang="en-US" sz="1600" dirty="0" smtClean="0">
                <a:latin typeface="Century Gothic" panose="020B0502020202020204" pitchFamily="34" charset="0"/>
              </a:rPr>
              <a:t>Experience </a:t>
            </a:r>
            <a:r>
              <a:rPr lang="en-US" sz="1600" dirty="0">
                <a:latin typeface="Century Gothic" panose="020B0502020202020204" pitchFamily="34" charset="0"/>
              </a:rPr>
              <a:t>a </a:t>
            </a:r>
            <a:r>
              <a:rPr lang="en-US" sz="1600" dirty="0" smtClean="0">
                <a:latin typeface="Century Gothic" panose="020B0502020202020204" pitchFamily="34" charset="0"/>
              </a:rPr>
              <a:t>guided </a:t>
            </a:r>
            <a:r>
              <a:rPr lang="en-US" sz="1600" dirty="0">
                <a:latin typeface="Century Gothic" panose="020B0502020202020204" pitchFamily="34" charset="0"/>
              </a:rPr>
              <a:t>tour of Florence including a visit to the Academy of Fine Arts to see the famous statue of the David by Michelangelo.</a:t>
            </a:r>
          </a:p>
          <a:p>
            <a:pPr algn="just"/>
            <a:r>
              <a:rPr lang="en-US" sz="1600" dirty="0">
                <a:latin typeface="Century Gothic" panose="020B0502020202020204" pitchFamily="34" charset="0"/>
              </a:rPr>
              <a:t>.  </a:t>
            </a:r>
          </a:p>
        </p:txBody>
      </p:sp>
      <p:pic>
        <p:nvPicPr>
          <p:cNvPr id="35842" name="Picture 2" descr="https://ovation.viperdmc.com/GetFile.aspx?file=40a901e4-4a1e-b783-7926-ddd877d830d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1858" y="2805828"/>
            <a:ext cx="4720843" cy="3159032"/>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s://ovation.viperdmc.com/GetFile.aspx?file=136f8a15-5767-bcbc-28a4-0db26c81e9b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0422" y="2805828"/>
            <a:ext cx="4557222" cy="311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614" y="1095375"/>
            <a:ext cx="11365408" cy="1546577"/>
          </a:xfrm>
          <a:prstGeom prst="rect">
            <a:avLst/>
          </a:prstGeom>
        </p:spPr>
        <p:txBody>
          <a:bodyPr wrap="square">
            <a:spAutoFit/>
          </a:bodyPr>
          <a:lstStyle/>
          <a:p>
            <a:pPr algn="just"/>
            <a:r>
              <a:rPr lang="en-US" sz="1350" dirty="0" smtClean="0">
                <a:latin typeface="Century Gothic" panose="020B0502020202020204" pitchFamily="34" charset="0"/>
              </a:rPr>
              <a:t>No </a:t>
            </a:r>
            <a:r>
              <a:rPr lang="en-US" sz="1350" dirty="0">
                <a:latin typeface="Century Gothic" panose="020B0502020202020204" pitchFamily="34" charset="0"/>
              </a:rPr>
              <a:t>single city has contributed as much to the evolution of modern times. Countless glorious buildings, immortal sculptures and paintings bear witness to the city's immense importance in the history of Italian art. The city reached the height of its prosperity under the famous Medici Family.  Geniuses like Dante Alighieri, Machiavelli, Giotto and Michelangelo found inspiration on the banks of the Arno and contributed to making Florence "the largest open air museum" in the world. Today it is the home of gold and silver smiths, fashionable boutiques and leather galore - a world-renowned shopper’s delight, ready to satisfy every </a:t>
            </a:r>
            <a:r>
              <a:rPr lang="en-US" sz="1350" dirty="0" smtClean="0">
                <a:latin typeface="Century Gothic" panose="020B0502020202020204" pitchFamily="34" charset="0"/>
              </a:rPr>
              <a:t>taste. You may choose from a wide selection of possible tours in Florence at end of which ample free time will be allocated for wondering around on your won. Enjoy dinner at a traditional restaurant before making your way back to Rom on high speed train</a:t>
            </a:r>
            <a:endParaRPr lang="en-US" sz="1350" dirty="0">
              <a:latin typeface="Century Gothic" panose="020B0502020202020204" pitchFamily="34" charset="0"/>
            </a:endParaRPr>
          </a:p>
        </p:txBody>
      </p:sp>
      <p:pic>
        <p:nvPicPr>
          <p:cNvPr id="36866" name="Picture 2" descr="https://ovation.viperdmc.com/GetFile.aspx?file=42b51dad-9b09-0c3d-7f2c-d2ea81ce929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5684" y="4230707"/>
            <a:ext cx="6127199" cy="1784547"/>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s://ovation.viperdmc.com/GetFile.aspx?file=bba8e27b-b50d-4249-8cf5-2d9e9286935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67703" y="3269509"/>
            <a:ext cx="3760182" cy="2745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0863" y="2641952"/>
            <a:ext cx="10648786" cy="1569660"/>
          </a:xfrm>
          <a:prstGeom prst="rect">
            <a:avLst/>
          </a:prstGeom>
          <a:noFill/>
        </p:spPr>
        <p:txBody>
          <a:bodyPr wrap="square" rtlCol="0">
            <a:spAutoFit/>
          </a:bodyPr>
          <a:lstStyle/>
          <a:p>
            <a:r>
              <a:rPr lang="it-IT" sz="1200" b="1" dirty="0" smtClean="0">
                <a:solidFill>
                  <a:srgbClr val="E91F62"/>
                </a:solidFill>
                <a:latin typeface="Century Gothic" charset="0"/>
                <a:ea typeface="Century Gothic" charset="0"/>
                <a:cs typeface="Century Gothic" charset="0"/>
              </a:rPr>
              <a:t>Costs </a:t>
            </a:r>
            <a:r>
              <a:rPr lang="it-IT" sz="1200" b="1" dirty="0">
                <a:solidFill>
                  <a:srgbClr val="E91F62"/>
                </a:solidFill>
                <a:latin typeface="Century Gothic" charset="0"/>
                <a:ea typeface="Century Gothic" charset="0"/>
                <a:cs typeface="Century Gothic" charset="0"/>
              </a:rPr>
              <a:t>pp € </a:t>
            </a:r>
            <a:r>
              <a:rPr lang="it-IT" sz="1200" b="1" dirty="0" smtClean="0">
                <a:solidFill>
                  <a:srgbClr val="E91F62"/>
                </a:solidFill>
                <a:latin typeface="Century Gothic" charset="0"/>
                <a:ea typeface="Century Gothic" charset="0"/>
                <a:cs typeface="Century Gothic" charset="0"/>
              </a:rPr>
              <a:t>158,00 </a:t>
            </a:r>
            <a:r>
              <a:rPr lang="it-IT" sz="1200" b="1" dirty="0">
                <a:solidFill>
                  <a:srgbClr val="E91F62"/>
                </a:solidFill>
                <a:latin typeface="Century Gothic" charset="0"/>
                <a:ea typeface="Century Gothic" charset="0"/>
                <a:cs typeface="Century Gothic" charset="0"/>
              </a:rPr>
              <a:t>– based on minimum guaranteed of 25 participants</a:t>
            </a:r>
          </a:p>
          <a:p>
            <a:endParaRPr lang="it-IT" sz="1200" dirty="0">
              <a:solidFill>
                <a:schemeClr val="tx1">
                  <a:lumMod val="75000"/>
                  <a:lumOff val="25000"/>
                </a:schemeClr>
              </a:solidFill>
              <a:latin typeface="Century Gothic" charset="0"/>
              <a:ea typeface="Century Gothic" charset="0"/>
              <a:cs typeface="Century Gothic" charset="0"/>
            </a:endParaRPr>
          </a:p>
          <a:p>
            <a:r>
              <a:rPr lang="it-IT" sz="1200" dirty="0">
                <a:solidFill>
                  <a:schemeClr val="tx1">
                    <a:lumMod val="75000"/>
                    <a:lumOff val="25000"/>
                  </a:schemeClr>
                </a:solidFill>
                <a:latin typeface="Century Gothic" charset="0"/>
                <a:ea typeface="Century Gothic" charset="0"/>
                <a:cs typeface="Century Gothic" charset="0"/>
              </a:rPr>
              <a:t>The cost includes:</a:t>
            </a: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Round-trip transfer Rome train station </a:t>
            </a:r>
            <a:r>
              <a:rPr lang="it-IT" sz="1200" dirty="0">
                <a:latin typeface="Century Gothic" panose="020B0502020202020204" pitchFamily="34" charset="0"/>
                <a:ea typeface="Tahoma" panose="020B0604030504040204" pitchFamily="34" charset="0"/>
                <a:cs typeface="Tahoma" panose="020B0604030504040204" pitchFamily="34" charset="0"/>
              </a:rPr>
              <a:t>by </a:t>
            </a:r>
            <a:r>
              <a:rPr lang="it-IT" sz="1200" dirty="0" smtClean="0">
                <a:latin typeface="Century Gothic" panose="020B0502020202020204" pitchFamily="34" charset="0"/>
                <a:ea typeface="Tahoma" panose="020B0604030504040204" pitchFamily="34" charset="0"/>
                <a:cs typeface="Tahoma" panose="020B0604030504040204" pitchFamily="34" charset="0"/>
              </a:rPr>
              <a:t>27 </a:t>
            </a:r>
            <a:r>
              <a:rPr lang="it-IT" sz="1200" dirty="0">
                <a:latin typeface="Century Gothic" panose="020B0502020202020204" pitchFamily="34" charset="0"/>
                <a:ea typeface="Tahoma" panose="020B0604030504040204" pitchFamily="34" charset="0"/>
                <a:cs typeface="Tahoma" panose="020B0604030504040204" pitchFamily="34" charset="0"/>
              </a:rPr>
              <a:t>passenger motorcoach 		</a:t>
            </a:r>
            <a:endParaRPr lang="it-IT" sz="1200" dirty="0" smtClean="0">
              <a:latin typeface="Century Gothic" panose="020B050202020202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Local </a:t>
            </a:r>
            <a:r>
              <a:rPr lang="it-IT" sz="1200" dirty="0">
                <a:latin typeface="Century Gothic" panose="020B0502020202020204" pitchFamily="34" charset="0"/>
                <a:ea typeface="Tahoma" panose="020B0604030504040204" pitchFamily="34" charset="0"/>
                <a:cs typeface="Tahoma" panose="020B0604030504040204" pitchFamily="34" charset="0"/>
              </a:rPr>
              <a:t>staff </a:t>
            </a:r>
            <a:r>
              <a:rPr lang="it-IT" sz="1200" dirty="0" smtClean="0">
                <a:latin typeface="Century Gothic" panose="020B0502020202020204" pitchFamily="34" charset="0"/>
                <a:ea typeface="Tahoma" panose="020B0604030504040204" pitchFamily="34" charset="0"/>
                <a:cs typeface="Tahoma" panose="020B0604030504040204" pitchFamily="34" charset="0"/>
              </a:rPr>
              <a:t>travelling with the group based on 10 hours					</a:t>
            </a: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Return high speed train second class train tickets, per person</a:t>
            </a:r>
          </a:p>
          <a:p>
            <a:pPr marL="171450" indent="-171450">
              <a:buFont typeface="Wingdings" panose="05000000000000000000" pitchFamily="2" charset="2"/>
              <a:buChar char="Ø"/>
            </a:pPr>
            <a:r>
              <a:rPr lang="it-IT" sz="1200" dirty="0">
                <a:latin typeface="Century Gothic" panose="020B0502020202020204" pitchFamily="34" charset="0"/>
                <a:ea typeface="Tahoma" panose="020B0604030504040204" pitchFamily="34" charset="0"/>
                <a:cs typeface="Tahoma" panose="020B0604030504040204" pitchFamily="34" charset="0"/>
              </a:rPr>
              <a:t>Local guide based on </a:t>
            </a:r>
            <a:r>
              <a:rPr lang="it-IT" sz="1200" dirty="0" smtClean="0">
                <a:latin typeface="Century Gothic" panose="020B0502020202020204" pitchFamily="34" charset="0"/>
                <a:ea typeface="Tahoma" panose="020B0604030504040204" pitchFamily="34" charset="0"/>
                <a:cs typeface="Tahoma" panose="020B0604030504040204" pitchFamily="34" charset="0"/>
              </a:rPr>
              <a:t>3 </a:t>
            </a:r>
            <a:r>
              <a:rPr lang="it-IT" sz="1200" dirty="0">
                <a:latin typeface="Century Gothic" panose="020B0502020202020204" pitchFamily="34" charset="0"/>
                <a:ea typeface="Tahoma" panose="020B0604030504040204" pitchFamily="34" charset="0"/>
                <a:cs typeface="Tahoma" panose="020B0604030504040204" pitchFamily="34" charset="0"/>
              </a:rPr>
              <a:t>hours and up to 25 </a:t>
            </a:r>
            <a:r>
              <a:rPr lang="it-IT" sz="1200" dirty="0" smtClean="0">
                <a:latin typeface="Century Gothic" panose="020B0502020202020204" pitchFamily="34" charset="0"/>
                <a:ea typeface="Tahoma" panose="020B0604030504040204" pitchFamily="34" charset="0"/>
                <a:cs typeface="Tahoma" panose="020B0604030504040204" pitchFamily="34" charset="0"/>
              </a:rPr>
              <a:t>guests</a:t>
            </a:r>
          </a:p>
          <a:p>
            <a:pPr marL="171450" indent="-171450">
              <a:buFont typeface="Wingdings" panose="05000000000000000000" pitchFamily="2" charset="2"/>
              <a:buChar char="Ø"/>
            </a:pPr>
            <a:r>
              <a:rPr lang="it-IT" sz="1200" dirty="0">
                <a:latin typeface="Century Gothic" panose="020B0502020202020204" pitchFamily="34" charset="0"/>
                <a:ea typeface="Tahoma" panose="020B0604030504040204" pitchFamily="34" charset="0"/>
                <a:cs typeface="Tahoma" panose="020B0604030504040204" pitchFamily="34" charset="0"/>
              </a:rPr>
              <a:t>Head sets </a:t>
            </a:r>
            <a:r>
              <a:rPr lang="it-IT" sz="1200" dirty="0" smtClean="0">
                <a:latin typeface="Century Gothic" panose="020B0502020202020204" pitchFamily="34" charset="0"/>
                <a:ea typeface="Tahoma" panose="020B0604030504040204" pitchFamily="34" charset="0"/>
                <a:cs typeface="Tahoma" panose="020B0604030504040204" pitchFamily="34" charset="0"/>
              </a:rPr>
              <a:t>			</a:t>
            </a:r>
            <a:r>
              <a:rPr lang="it-IT" sz="1200" dirty="0">
                <a:latin typeface="Century Gothic" panose="020B0502020202020204" pitchFamily="34" charset="0"/>
                <a:ea typeface="Tahoma" panose="020B0604030504040204" pitchFamily="34" charset="0"/>
                <a:cs typeface="Tahoma" panose="020B0604030504040204" pitchFamily="34" charset="0"/>
              </a:rPr>
              <a:t>	</a:t>
            </a:r>
            <a:r>
              <a:rPr lang="it-IT" sz="1200" dirty="0" smtClean="0">
                <a:latin typeface="Century Gothic" panose="020B0502020202020204" pitchFamily="34" charset="0"/>
                <a:ea typeface="Tahoma" panose="020B0604030504040204" pitchFamily="34" charset="0"/>
                <a:cs typeface="Tahoma" panose="020B0604030504040204" pitchFamily="34" charset="0"/>
              </a:rPr>
              <a:t>						 </a:t>
            </a:r>
            <a:endParaRPr lang="en-US" sz="1200" dirty="0">
              <a:latin typeface="Century Gothic" panose="020B0502020202020204" pitchFamily="34" charset="0"/>
              <a:ea typeface="Tahoma" panose="020B0604030504040204" pitchFamily="34" charset="0"/>
              <a:cs typeface="Tahoma" panose="020B0604030504040204" pitchFamily="34" charset="0"/>
            </a:endParaRPr>
          </a:p>
        </p:txBody>
      </p:sp>
      <p:sp>
        <p:nvSpPr>
          <p:cNvPr id="7" name="Título 1"/>
          <p:cNvSpPr txBox="1">
            <a:spLocks/>
          </p:cNvSpPr>
          <p:nvPr/>
        </p:nvSpPr>
        <p:spPr>
          <a:xfrm>
            <a:off x="552614" y="374650"/>
            <a:ext cx="11365408" cy="720725"/>
          </a:xfrm>
          <a:prstGeom prst="rect">
            <a:avLst/>
          </a:prstGeom>
        </p:spPr>
        <p:txBody>
          <a:bodyPr/>
          <a:lstStyle>
            <a:lvl1pPr algn="l" defTabSz="914400" rtl="0" eaLnBrk="1" latinLnBrk="0" hangingPunct="1">
              <a:lnSpc>
                <a:spcPct val="90000"/>
              </a:lnSpc>
              <a:spcBef>
                <a:spcPct val="0"/>
              </a:spcBef>
              <a:buNone/>
              <a:defRPr sz="4400" b="1" kern="1200">
                <a:solidFill>
                  <a:srgbClr val="E91F62"/>
                </a:solidFill>
                <a:latin typeface="Century Gothic" charset="0"/>
                <a:ea typeface="Century Gothic" charset="0"/>
                <a:cs typeface="Century Gothic" charset="0"/>
              </a:defRPr>
            </a:lvl1pPr>
          </a:lstStyle>
          <a:p>
            <a:r>
              <a:rPr lang="it-IT" sz="3400" dirty="0" smtClean="0">
                <a:ea typeface="Arial" charset="0"/>
                <a:cs typeface="Arial" charset="0"/>
              </a:rPr>
              <a:t>Full Day Excursion to Florence by high speed train</a:t>
            </a:r>
            <a:endParaRPr lang="es-ES_tradnl" sz="3400" baseline="30000" dirty="0">
              <a:latin typeface="Arial" charset="0"/>
              <a:ea typeface="Arial" charset="0"/>
              <a:cs typeface="Arial" charset="0"/>
            </a:endParaRPr>
          </a:p>
        </p:txBody>
      </p:sp>
    </p:spTree>
    <p:extLst>
      <p:ext uri="{BB962C8B-B14F-4D97-AF65-F5344CB8AC3E}">
        <p14:creationId xmlns:p14="http://schemas.microsoft.com/office/powerpoint/2010/main" val="305502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614" y="1095375"/>
            <a:ext cx="11365408" cy="1492716"/>
          </a:xfrm>
          <a:prstGeom prst="rect">
            <a:avLst/>
          </a:prstGeom>
        </p:spPr>
        <p:txBody>
          <a:bodyPr wrap="square">
            <a:spAutoFit/>
          </a:bodyPr>
          <a:lstStyle/>
          <a:p>
            <a:pPr algn="just"/>
            <a:r>
              <a:rPr lang="en-US" sz="1300" dirty="0">
                <a:latin typeface="Century Gothic" panose="020B0502020202020204" pitchFamily="34" charset="0"/>
              </a:rPr>
              <a:t>Assisi, from the Latin: </a:t>
            </a:r>
            <a:r>
              <a:rPr lang="en-US" sz="1300" dirty="0" err="1">
                <a:latin typeface="Century Gothic" panose="020B0502020202020204" pitchFamily="34" charset="0"/>
              </a:rPr>
              <a:t>Asisium</a:t>
            </a:r>
            <a:r>
              <a:rPr lang="en-US" sz="1300" dirty="0">
                <a:latin typeface="Century Gothic" panose="020B0502020202020204" pitchFamily="34" charset="0"/>
              </a:rPr>
              <a:t> is a town and commune of Italy in the province of Perugia in the Umbria region, on the western flank of Monte </a:t>
            </a:r>
            <a:r>
              <a:rPr lang="en-US" sz="1300" dirty="0" err="1">
                <a:latin typeface="Century Gothic" panose="020B0502020202020204" pitchFamily="34" charset="0"/>
              </a:rPr>
              <a:t>Subasio</a:t>
            </a:r>
            <a:r>
              <a:rPr lang="en-US" sz="1300" dirty="0">
                <a:latin typeface="Century Gothic" panose="020B0502020202020204" pitchFamily="34" charset="0"/>
              </a:rPr>
              <a:t>.  It was the birthplace of St. Francis, who founded the Franciscan religious order in 1208, and St. Clare (Chiara </a:t>
            </a:r>
            <a:r>
              <a:rPr lang="en-US" sz="1300" dirty="0" err="1">
                <a:latin typeface="Century Gothic" panose="020B0502020202020204" pitchFamily="34" charset="0"/>
              </a:rPr>
              <a:t>d'Offreducci</a:t>
            </a:r>
            <a:r>
              <a:rPr lang="en-US" sz="1300" dirty="0">
                <a:latin typeface="Century Gothic" panose="020B0502020202020204" pitchFamily="34" charset="0"/>
              </a:rPr>
              <a:t>), the founder of the Poor Sisters, which later became the Order of Poor Claris after her death. The 19th-century Saint Gabriel of our Lady of Sorrows was also born in Assisi. The town is dominated by two medieval castles. The larger, called Rocca Maggiore, with a massive presence meant to intimidate the people of the town: it was built by Cardinal </a:t>
            </a:r>
            <a:r>
              <a:rPr lang="en-US" sz="1300" dirty="0" err="1">
                <a:latin typeface="Century Gothic" panose="020B0502020202020204" pitchFamily="34" charset="0"/>
              </a:rPr>
              <a:t>Albornoz</a:t>
            </a:r>
            <a:r>
              <a:rPr lang="en-US" sz="1300" dirty="0">
                <a:latin typeface="Century Gothic" panose="020B0502020202020204" pitchFamily="34" charset="0"/>
              </a:rPr>
              <a:t> (1367) and reconstructed by Popes Pius II and Paul III. The smaller of the two was built much earlier, in the Roman era. However, not all of it stands, and only a small portion and  only three towers are </a:t>
            </a:r>
            <a:r>
              <a:rPr lang="en-US" sz="1300" dirty="0" smtClean="0">
                <a:latin typeface="Century Gothic" panose="020B0502020202020204" pitchFamily="34" charset="0"/>
              </a:rPr>
              <a:t>open to </a:t>
            </a:r>
            <a:r>
              <a:rPr lang="en-US" sz="1300" dirty="0">
                <a:latin typeface="Century Gothic" panose="020B0502020202020204" pitchFamily="34" charset="0"/>
              </a:rPr>
              <a:t>the public</a:t>
            </a:r>
            <a:r>
              <a:rPr lang="en-US" sz="1300" dirty="0" smtClean="0">
                <a:latin typeface="Century Gothic" panose="020B0502020202020204" pitchFamily="34" charset="0"/>
              </a:rPr>
              <a:t>. UNESCO </a:t>
            </a:r>
            <a:r>
              <a:rPr lang="en-US" sz="1300" dirty="0">
                <a:latin typeface="Century Gothic" panose="020B0502020202020204" pitchFamily="34" charset="0"/>
              </a:rPr>
              <a:t>collectively designated the major monuments and urban fabric of Assisi as a World Heritage Site.</a:t>
            </a:r>
          </a:p>
        </p:txBody>
      </p:sp>
      <p:sp>
        <p:nvSpPr>
          <p:cNvPr id="6" name="TextBox 5"/>
          <p:cNvSpPr txBox="1"/>
          <p:nvPr/>
        </p:nvSpPr>
        <p:spPr>
          <a:xfrm>
            <a:off x="550863" y="3308816"/>
            <a:ext cx="5318305" cy="1938992"/>
          </a:xfrm>
          <a:prstGeom prst="rect">
            <a:avLst/>
          </a:prstGeom>
          <a:noFill/>
        </p:spPr>
        <p:txBody>
          <a:bodyPr wrap="square" rtlCol="0">
            <a:spAutoFit/>
          </a:bodyPr>
          <a:lstStyle/>
          <a:p>
            <a:r>
              <a:rPr lang="it-IT" sz="1200" b="1" dirty="0" smtClean="0">
                <a:solidFill>
                  <a:srgbClr val="E91F62"/>
                </a:solidFill>
                <a:latin typeface="Century Gothic" charset="0"/>
                <a:ea typeface="Century Gothic" charset="0"/>
                <a:cs typeface="Century Gothic" charset="0"/>
              </a:rPr>
              <a:t>Cost </a:t>
            </a:r>
            <a:r>
              <a:rPr lang="it-IT" sz="1200" b="1" dirty="0">
                <a:solidFill>
                  <a:srgbClr val="E91F62"/>
                </a:solidFill>
                <a:latin typeface="Century Gothic" charset="0"/>
                <a:ea typeface="Century Gothic" charset="0"/>
                <a:cs typeface="Century Gothic" charset="0"/>
              </a:rPr>
              <a:t>pp € 6</a:t>
            </a:r>
            <a:r>
              <a:rPr lang="it-IT" sz="1200" b="1" dirty="0" smtClean="0">
                <a:solidFill>
                  <a:srgbClr val="E91F62"/>
                </a:solidFill>
                <a:latin typeface="Century Gothic" charset="0"/>
                <a:ea typeface="Century Gothic" charset="0"/>
                <a:cs typeface="Century Gothic" charset="0"/>
              </a:rPr>
              <a:t>8,00 </a:t>
            </a:r>
            <a:r>
              <a:rPr lang="it-IT" sz="1200" b="1" dirty="0">
                <a:solidFill>
                  <a:srgbClr val="E91F62"/>
                </a:solidFill>
                <a:latin typeface="Century Gothic" charset="0"/>
                <a:ea typeface="Century Gothic" charset="0"/>
                <a:cs typeface="Century Gothic" charset="0"/>
              </a:rPr>
              <a:t>– based on minimum guaranteed of 25 participants</a:t>
            </a:r>
          </a:p>
          <a:p>
            <a:endParaRPr lang="it-IT" sz="1200" dirty="0">
              <a:solidFill>
                <a:schemeClr val="tx1">
                  <a:lumMod val="75000"/>
                  <a:lumOff val="25000"/>
                </a:schemeClr>
              </a:solidFill>
              <a:latin typeface="Century Gothic" charset="0"/>
              <a:ea typeface="Century Gothic" charset="0"/>
              <a:cs typeface="Century Gothic" charset="0"/>
            </a:endParaRPr>
          </a:p>
          <a:p>
            <a:r>
              <a:rPr lang="it-IT" sz="1200" dirty="0">
                <a:solidFill>
                  <a:schemeClr val="tx1">
                    <a:lumMod val="75000"/>
                    <a:lumOff val="25000"/>
                  </a:schemeClr>
                </a:solidFill>
                <a:latin typeface="Century Gothic" charset="0"/>
                <a:ea typeface="Century Gothic" charset="0"/>
                <a:cs typeface="Century Gothic" charset="0"/>
              </a:rPr>
              <a:t>The cost includes:</a:t>
            </a: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Round-trip transfer Rome Assisi by 27 </a:t>
            </a:r>
            <a:r>
              <a:rPr lang="it-IT" sz="1200" dirty="0">
                <a:latin typeface="Century Gothic" panose="020B0502020202020204" pitchFamily="34" charset="0"/>
                <a:ea typeface="Tahoma" panose="020B0604030504040204" pitchFamily="34" charset="0"/>
                <a:cs typeface="Tahoma" panose="020B0604030504040204" pitchFamily="34" charset="0"/>
              </a:rPr>
              <a:t>passenger motorcoach based on 8 hours		</a:t>
            </a:r>
            <a:endParaRPr lang="it-IT" sz="1200" dirty="0" smtClean="0">
              <a:latin typeface="Century Gothic" panose="020B050202020202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Local </a:t>
            </a:r>
            <a:r>
              <a:rPr lang="it-IT" sz="1200" dirty="0">
                <a:latin typeface="Century Gothic" panose="020B0502020202020204" pitchFamily="34" charset="0"/>
                <a:ea typeface="Tahoma" panose="020B0604030504040204" pitchFamily="34" charset="0"/>
                <a:cs typeface="Tahoma" panose="020B0604030504040204" pitchFamily="34" charset="0"/>
              </a:rPr>
              <a:t>staff </a:t>
            </a:r>
            <a:r>
              <a:rPr lang="it-IT" sz="1200" dirty="0" smtClean="0">
                <a:latin typeface="Century Gothic" panose="020B0502020202020204" pitchFamily="34" charset="0"/>
                <a:ea typeface="Tahoma" panose="020B0604030504040204" pitchFamily="34" charset="0"/>
                <a:cs typeface="Tahoma" panose="020B0604030504040204" pitchFamily="34" charset="0"/>
              </a:rPr>
              <a:t>travelling with the group based on </a:t>
            </a:r>
            <a:r>
              <a:rPr lang="it-IT" sz="1200" dirty="0">
                <a:latin typeface="Century Gothic" panose="020B0502020202020204" pitchFamily="34" charset="0"/>
                <a:ea typeface="Tahoma" panose="020B0604030504040204" pitchFamily="34" charset="0"/>
                <a:cs typeface="Tahoma" panose="020B0604030504040204" pitchFamily="34" charset="0"/>
              </a:rPr>
              <a:t>8</a:t>
            </a:r>
            <a:r>
              <a:rPr lang="it-IT" sz="1200" dirty="0" smtClean="0">
                <a:latin typeface="Century Gothic" panose="020B0502020202020204" pitchFamily="34" charset="0"/>
                <a:ea typeface="Tahoma" panose="020B0604030504040204" pitchFamily="34" charset="0"/>
                <a:cs typeface="Tahoma" panose="020B0604030504040204" pitchFamily="34" charset="0"/>
              </a:rPr>
              <a:t> hours	</a:t>
            </a: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Local </a:t>
            </a:r>
            <a:r>
              <a:rPr lang="it-IT" sz="1200" dirty="0">
                <a:latin typeface="Century Gothic" panose="020B0502020202020204" pitchFamily="34" charset="0"/>
                <a:ea typeface="Tahoma" panose="020B0604030504040204" pitchFamily="34" charset="0"/>
                <a:cs typeface="Tahoma" panose="020B0604030504040204" pitchFamily="34" charset="0"/>
              </a:rPr>
              <a:t>guide based on </a:t>
            </a:r>
            <a:r>
              <a:rPr lang="it-IT" sz="1200" dirty="0" smtClean="0">
                <a:latin typeface="Century Gothic" panose="020B0502020202020204" pitchFamily="34" charset="0"/>
                <a:ea typeface="Tahoma" panose="020B0604030504040204" pitchFamily="34" charset="0"/>
                <a:cs typeface="Tahoma" panose="020B0604030504040204" pitchFamily="34" charset="0"/>
              </a:rPr>
              <a:t>3 </a:t>
            </a:r>
            <a:r>
              <a:rPr lang="it-IT" sz="1200" dirty="0">
                <a:latin typeface="Century Gothic" panose="020B0502020202020204" pitchFamily="34" charset="0"/>
                <a:ea typeface="Tahoma" panose="020B0604030504040204" pitchFamily="34" charset="0"/>
                <a:cs typeface="Tahoma" panose="020B0604030504040204" pitchFamily="34" charset="0"/>
              </a:rPr>
              <a:t>hours and up to 25 </a:t>
            </a:r>
            <a:r>
              <a:rPr lang="it-IT" sz="1200" dirty="0" smtClean="0">
                <a:latin typeface="Century Gothic" panose="020B0502020202020204" pitchFamily="34" charset="0"/>
                <a:ea typeface="Tahoma" panose="020B0604030504040204" pitchFamily="34" charset="0"/>
                <a:cs typeface="Tahoma" panose="020B0604030504040204" pitchFamily="34" charset="0"/>
              </a:rPr>
              <a:t>guests</a:t>
            </a:r>
          </a:p>
          <a:p>
            <a:pPr marL="171450" indent="-171450">
              <a:buFont typeface="Wingdings" panose="05000000000000000000" pitchFamily="2" charset="2"/>
              <a:buChar char="Ø"/>
            </a:pPr>
            <a:r>
              <a:rPr lang="it-IT" sz="1200" dirty="0">
                <a:latin typeface="Century Gothic" panose="020B0502020202020204" pitchFamily="34" charset="0"/>
                <a:ea typeface="Tahoma" panose="020B0604030504040204" pitchFamily="34" charset="0"/>
                <a:cs typeface="Tahoma" panose="020B0604030504040204" pitchFamily="34" charset="0"/>
              </a:rPr>
              <a:t>Head sets </a:t>
            </a:r>
            <a:r>
              <a:rPr lang="it-IT" sz="1200" dirty="0" smtClean="0">
                <a:latin typeface="Century Gothic" panose="020B0502020202020204" pitchFamily="34" charset="0"/>
                <a:ea typeface="Tahoma" panose="020B0604030504040204" pitchFamily="34" charset="0"/>
                <a:cs typeface="Tahoma" panose="020B0604030504040204" pitchFamily="34" charset="0"/>
              </a:rPr>
              <a:t>			</a:t>
            </a:r>
            <a:r>
              <a:rPr lang="it-IT" sz="1200" dirty="0">
                <a:latin typeface="Century Gothic" panose="020B0502020202020204" pitchFamily="34" charset="0"/>
                <a:ea typeface="Tahoma" panose="020B0604030504040204" pitchFamily="34" charset="0"/>
                <a:cs typeface="Tahoma" panose="020B0604030504040204" pitchFamily="34" charset="0"/>
              </a:rPr>
              <a:t>	</a:t>
            </a:r>
            <a:r>
              <a:rPr lang="it-IT" sz="1200" dirty="0" smtClean="0">
                <a:latin typeface="Century Gothic" panose="020B0502020202020204" pitchFamily="34" charset="0"/>
                <a:ea typeface="Tahoma" panose="020B0604030504040204" pitchFamily="34" charset="0"/>
                <a:cs typeface="Tahoma" panose="020B0604030504040204" pitchFamily="34" charset="0"/>
              </a:rPr>
              <a:t>						 </a:t>
            </a:r>
            <a:endParaRPr lang="en-US" sz="1200" dirty="0">
              <a:latin typeface="Century Gothic" panose="020B0502020202020204" pitchFamily="34" charset="0"/>
              <a:ea typeface="Tahoma" panose="020B0604030504040204" pitchFamily="34" charset="0"/>
              <a:cs typeface="Tahoma" panose="020B0604030504040204" pitchFamily="34" charset="0"/>
            </a:endParaRPr>
          </a:p>
        </p:txBody>
      </p:sp>
      <p:sp>
        <p:nvSpPr>
          <p:cNvPr id="7" name="Título 1"/>
          <p:cNvSpPr txBox="1">
            <a:spLocks/>
          </p:cNvSpPr>
          <p:nvPr/>
        </p:nvSpPr>
        <p:spPr>
          <a:xfrm>
            <a:off x="552614" y="374650"/>
            <a:ext cx="11365408" cy="720725"/>
          </a:xfrm>
          <a:prstGeom prst="rect">
            <a:avLst/>
          </a:prstGeom>
        </p:spPr>
        <p:txBody>
          <a:bodyPr/>
          <a:lstStyle>
            <a:lvl1pPr algn="l" defTabSz="914400" rtl="0" eaLnBrk="1" latinLnBrk="0" hangingPunct="1">
              <a:lnSpc>
                <a:spcPct val="90000"/>
              </a:lnSpc>
              <a:spcBef>
                <a:spcPct val="0"/>
              </a:spcBef>
              <a:buNone/>
              <a:defRPr sz="4400" b="1" kern="1200">
                <a:solidFill>
                  <a:srgbClr val="E91F62"/>
                </a:solidFill>
                <a:latin typeface="Century Gothic" charset="0"/>
                <a:ea typeface="Century Gothic" charset="0"/>
                <a:cs typeface="Century Gothic" charset="0"/>
              </a:defRPr>
            </a:lvl1pPr>
          </a:lstStyle>
          <a:p>
            <a:r>
              <a:rPr lang="it-IT" sz="3400" dirty="0" smtClean="0">
                <a:ea typeface="Arial" charset="0"/>
                <a:cs typeface="Arial" charset="0"/>
              </a:rPr>
              <a:t>Full Day Excursion to Assisi</a:t>
            </a:r>
            <a:endParaRPr lang="es-ES_tradnl" sz="3400" baseline="30000" dirty="0">
              <a:latin typeface="Arial" charset="0"/>
              <a:ea typeface="Arial" charset="0"/>
              <a:cs typeface="Arial" charset="0"/>
            </a:endParaRPr>
          </a:p>
        </p:txBody>
      </p:sp>
      <p:pic>
        <p:nvPicPr>
          <p:cNvPr id="3" name="Picture 2"/>
          <p:cNvPicPr>
            <a:picLocks noChangeAspect="1"/>
          </p:cNvPicPr>
          <p:nvPr/>
        </p:nvPicPr>
        <p:blipFill>
          <a:blip r:embed="rId2"/>
          <a:stretch>
            <a:fillRect/>
          </a:stretch>
        </p:blipFill>
        <p:spPr>
          <a:xfrm>
            <a:off x="5869168" y="2956223"/>
            <a:ext cx="6140559" cy="2948818"/>
          </a:xfrm>
          <a:prstGeom prst="rect">
            <a:avLst/>
          </a:prstGeom>
        </p:spPr>
      </p:pic>
    </p:spTree>
    <p:extLst>
      <p:ext uri="{BB962C8B-B14F-4D97-AF65-F5344CB8AC3E}">
        <p14:creationId xmlns:p14="http://schemas.microsoft.com/office/powerpoint/2010/main" val="346749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614" y="1007239"/>
            <a:ext cx="11365408" cy="1692771"/>
          </a:xfrm>
          <a:prstGeom prst="rect">
            <a:avLst/>
          </a:prstGeom>
        </p:spPr>
        <p:txBody>
          <a:bodyPr wrap="square">
            <a:spAutoFit/>
          </a:bodyPr>
          <a:lstStyle/>
          <a:p>
            <a:pPr algn="just"/>
            <a:r>
              <a:rPr lang="en-US" sz="1300" dirty="0">
                <a:latin typeface="Century Gothic" panose="020B0502020202020204" pitchFamily="34" charset="0"/>
              </a:rPr>
              <a:t>Escape the hustle and bustle of Rome for the day and take a trip along the Mediterranean Coast, travelling south down the highway towards the ancient archaeological site of Pompeii. We take the main road south, passing alongside the famous Monte </a:t>
            </a:r>
            <a:r>
              <a:rPr lang="en-US" sz="1300" dirty="0" err="1">
                <a:latin typeface="Century Gothic" panose="020B0502020202020204" pitchFamily="34" charset="0"/>
              </a:rPr>
              <a:t>Cassino</a:t>
            </a:r>
            <a:r>
              <a:rPr lang="en-US" sz="1300" dirty="0">
                <a:latin typeface="Century Gothic" panose="020B0502020202020204" pitchFamily="34" charset="0"/>
              </a:rPr>
              <a:t> Abbey of World War II fame.  When we reach the Bay of Naples we shall enjoy expertly guided tours through the unbelievably well preserved remains of Pompeii, where all life was suddenly stopped by an eruption of Mt. Vesuvius in 79 AD. Today, Pompeii represents one of the most important archaeological sites in the world because it provides a complete picture of the life of an ancient Roman town.  After lunch we then leave Pompeii and </a:t>
            </a:r>
            <a:r>
              <a:rPr lang="en-US" sz="1300" dirty="0" err="1">
                <a:latin typeface="Century Gothic" panose="020B0502020202020204" pitchFamily="34" charset="0"/>
              </a:rPr>
              <a:t>reboard</a:t>
            </a:r>
            <a:r>
              <a:rPr lang="en-US" sz="1300" dirty="0">
                <a:latin typeface="Century Gothic" panose="020B0502020202020204" pitchFamily="34" charset="0"/>
              </a:rPr>
              <a:t> our </a:t>
            </a:r>
            <a:r>
              <a:rPr lang="en-US" sz="1300" dirty="0" err="1">
                <a:latin typeface="Century Gothic" panose="020B0502020202020204" pitchFamily="34" charset="0"/>
              </a:rPr>
              <a:t>motorcoach</a:t>
            </a:r>
            <a:r>
              <a:rPr lang="en-US" sz="1300" dirty="0">
                <a:latin typeface="Century Gothic" panose="020B0502020202020204" pitchFamily="34" charset="0"/>
              </a:rPr>
              <a:t> to drive to Naples. Upon arrival in Naples, we  enjoy a typical Neapolitan coffee before walking in to gather your strength for a walk in the city center, where you can admire famous squares, including Piazza del </a:t>
            </a:r>
            <a:r>
              <a:rPr lang="en-US" sz="1300" dirty="0" err="1">
                <a:latin typeface="Century Gothic" panose="020B0502020202020204" pitchFamily="34" charset="0"/>
              </a:rPr>
              <a:t>Plebiscito</a:t>
            </a:r>
            <a:r>
              <a:rPr lang="en-US" sz="1300" dirty="0">
                <a:latin typeface="Century Gothic" panose="020B0502020202020204" pitchFamily="34" charset="0"/>
              </a:rPr>
              <a:t>, and Castle </a:t>
            </a:r>
            <a:r>
              <a:rPr lang="en-US" sz="1300" dirty="0" err="1">
                <a:latin typeface="Century Gothic" panose="020B0502020202020204" pitchFamily="34" charset="0"/>
              </a:rPr>
              <a:t>Angioino</a:t>
            </a:r>
            <a:r>
              <a:rPr lang="en-US" sz="1300" dirty="0">
                <a:latin typeface="Century Gothic" panose="020B0502020202020204" pitchFamily="34" charset="0"/>
              </a:rPr>
              <a:t>.</a:t>
            </a:r>
          </a:p>
        </p:txBody>
      </p:sp>
      <p:sp>
        <p:nvSpPr>
          <p:cNvPr id="6" name="TextBox 5"/>
          <p:cNvSpPr txBox="1"/>
          <p:nvPr/>
        </p:nvSpPr>
        <p:spPr>
          <a:xfrm>
            <a:off x="552614" y="2713829"/>
            <a:ext cx="10648786" cy="1754326"/>
          </a:xfrm>
          <a:prstGeom prst="rect">
            <a:avLst/>
          </a:prstGeom>
          <a:noFill/>
        </p:spPr>
        <p:txBody>
          <a:bodyPr wrap="square" rtlCol="0">
            <a:spAutoFit/>
          </a:bodyPr>
          <a:lstStyle/>
          <a:p>
            <a:r>
              <a:rPr lang="it-IT" sz="1200" b="1" dirty="0" smtClean="0">
                <a:solidFill>
                  <a:srgbClr val="E91F62"/>
                </a:solidFill>
                <a:latin typeface="Century Gothic" charset="0"/>
                <a:ea typeface="Century Gothic" charset="0"/>
                <a:cs typeface="Century Gothic" charset="0"/>
              </a:rPr>
              <a:t>Cost </a:t>
            </a:r>
            <a:r>
              <a:rPr lang="it-IT" sz="1200" b="1" dirty="0">
                <a:solidFill>
                  <a:srgbClr val="E91F62"/>
                </a:solidFill>
                <a:latin typeface="Century Gothic" charset="0"/>
                <a:ea typeface="Century Gothic" charset="0"/>
                <a:cs typeface="Century Gothic" charset="0"/>
              </a:rPr>
              <a:t>pp € </a:t>
            </a:r>
            <a:r>
              <a:rPr lang="it-IT" sz="1200" b="1" dirty="0" smtClean="0">
                <a:solidFill>
                  <a:srgbClr val="E91F62"/>
                </a:solidFill>
                <a:latin typeface="Century Gothic" charset="0"/>
                <a:ea typeface="Century Gothic" charset="0"/>
                <a:cs typeface="Century Gothic" charset="0"/>
              </a:rPr>
              <a:t>150,00 </a:t>
            </a:r>
            <a:r>
              <a:rPr lang="it-IT" sz="1200" b="1" dirty="0">
                <a:solidFill>
                  <a:srgbClr val="E91F62"/>
                </a:solidFill>
                <a:latin typeface="Century Gothic" charset="0"/>
                <a:ea typeface="Century Gothic" charset="0"/>
                <a:cs typeface="Century Gothic" charset="0"/>
              </a:rPr>
              <a:t>– based on minimum guaranteed of 25 participants</a:t>
            </a:r>
          </a:p>
          <a:p>
            <a:endParaRPr lang="it-IT" sz="1200" dirty="0">
              <a:solidFill>
                <a:schemeClr val="tx1">
                  <a:lumMod val="75000"/>
                  <a:lumOff val="25000"/>
                </a:schemeClr>
              </a:solidFill>
              <a:latin typeface="Century Gothic" charset="0"/>
              <a:ea typeface="Century Gothic" charset="0"/>
              <a:cs typeface="Century Gothic" charset="0"/>
            </a:endParaRPr>
          </a:p>
          <a:p>
            <a:r>
              <a:rPr lang="it-IT" sz="1200" dirty="0">
                <a:solidFill>
                  <a:schemeClr val="tx1">
                    <a:lumMod val="75000"/>
                    <a:lumOff val="25000"/>
                  </a:schemeClr>
                </a:solidFill>
                <a:latin typeface="Century Gothic" charset="0"/>
                <a:ea typeface="Century Gothic" charset="0"/>
                <a:cs typeface="Century Gothic" charset="0"/>
              </a:rPr>
              <a:t>The cost includes:</a:t>
            </a: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Round-trip transfer Rome Naples and Pompei by 27 </a:t>
            </a:r>
            <a:r>
              <a:rPr lang="it-IT" sz="1200" dirty="0">
                <a:latin typeface="Century Gothic" panose="020B0502020202020204" pitchFamily="34" charset="0"/>
                <a:ea typeface="Tahoma" panose="020B0604030504040204" pitchFamily="34" charset="0"/>
                <a:cs typeface="Tahoma" panose="020B0604030504040204" pitchFamily="34" charset="0"/>
              </a:rPr>
              <a:t>passenger motorcoach based on 10 hours 		</a:t>
            </a:r>
            <a:endParaRPr lang="it-IT" sz="1200" dirty="0" smtClean="0">
              <a:latin typeface="Century Gothic" panose="020B050202020202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Local </a:t>
            </a:r>
            <a:r>
              <a:rPr lang="it-IT" sz="1200" dirty="0">
                <a:latin typeface="Century Gothic" panose="020B0502020202020204" pitchFamily="34" charset="0"/>
                <a:ea typeface="Tahoma" panose="020B0604030504040204" pitchFamily="34" charset="0"/>
                <a:cs typeface="Tahoma" panose="020B0604030504040204" pitchFamily="34" charset="0"/>
              </a:rPr>
              <a:t>staff </a:t>
            </a:r>
            <a:r>
              <a:rPr lang="it-IT" sz="1200" dirty="0" smtClean="0">
                <a:latin typeface="Century Gothic" panose="020B0502020202020204" pitchFamily="34" charset="0"/>
                <a:ea typeface="Tahoma" panose="020B0604030504040204" pitchFamily="34" charset="0"/>
                <a:cs typeface="Tahoma" panose="020B0604030504040204" pitchFamily="34" charset="0"/>
              </a:rPr>
              <a:t>travelling with the group based on 10 hours					</a:t>
            </a: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Local </a:t>
            </a:r>
            <a:r>
              <a:rPr lang="it-IT" sz="1200" dirty="0">
                <a:latin typeface="Century Gothic" panose="020B0502020202020204" pitchFamily="34" charset="0"/>
                <a:ea typeface="Tahoma" panose="020B0604030504040204" pitchFamily="34" charset="0"/>
                <a:cs typeface="Tahoma" panose="020B0604030504040204" pitchFamily="34" charset="0"/>
              </a:rPr>
              <a:t>guide based on </a:t>
            </a:r>
            <a:r>
              <a:rPr lang="it-IT" sz="1200" dirty="0" smtClean="0">
                <a:latin typeface="Century Gothic" panose="020B0502020202020204" pitchFamily="34" charset="0"/>
                <a:ea typeface="Tahoma" panose="020B0604030504040204" pitchFamily="34" charset="0"/>
                <a:cs typeface="Tahoma" panose="020B0604030504040204" pitchFamily="34" charset="0"/>
              </a:rPr>
              <a:t>8 </a:t>
            </a:r>
            <a:r>
              <a:rPr lang="it-IT" sz="1200" dirty="0">
                <a:latin typeface="Century Gothic" panose="020B0502020202020204" pitchFamily="34" charset="0"/>
                <a:ea typeface="Tahoma" panose="020B0604030504040204" pitchFamily="34" charset="0"/>
                <a:cs typeface="Tahoma" panose="020B0604030504040204" pitchFamily="34" charset="0"/>
              </a:rPr>
              <a:t>hours and up to 25 </a:t>
            </a:r>
            <a:r>
              <a:rPr lang="it-IT" sz="1200" dirty="0" smtClean="0">
                <a:latin typeface="Century Gothic" panose="020B0502020202020204" pitchFamily="34" charset="0"/>
                <a:ea typeface="Tahoma" panose="020B0604030504040204" pitchFamily="34" charset="0"/>
                <a:cs typeface="Tahoma" panose="020B0604030504040204" pitchFamily="34" charset="0"/>
              </a:rPr>
              <a:t>guests</a:t>
            </a:r>
          </a:p>
          <a:p>
            <a:pPr marL="171450" indent="-171450">
              <a:buFont typeface="Wingdings" panose="05000000000000000000" pitchFamily="2" charset="2"/>
              <a:buChar char="Ø"/>
            </a:pPr>
            <a:r>
              <a:rPr lang="it-IT" sz="1200" dirty="0">
                <a:latin typeface="Century Gothic" panose="020B0502020202020204" pitchFamily="34" charset="0"/>
                <a:ea typeface="Tahoma" panose="020B0604030504040204" pitchFamily="34" charset="0"/>
                <a:cs typeface="Tahoma" panose="020B0604030504040204" pitchFamily="34" charset="0"/>
              </a:rPr>
              <a:t>3 courses pre-selected menu for lunch to a local restaurant	</a:t>
            </a:r>
            <a:r>
              <a:rPr lang="it-IT" sz="1200" dirty="0" smtClean="0">
                <a:latin typeface="Century Gothic" panose="020B0502020202020204" pitchFamily="34" charset="0"/>
                <a:ea typeface="Tahoma" panose="020B0604030504040204" pitchFamily="34" charset="0"/>
                <a:cs typeface="Tahoma" panose="020B0604030504040204" pitchFamily="34" charset="0"/>
              </a:rPr>
              <a:t>		</a:t>
            </a:r>
          </a:p>
          <a:p>
            <a:pPr marL="171450" indent="-171450">
              <a:buFont typeface="Wingdings" panose="05000000000000000000" pitchFamily="2" charset="2"/>
              <a:buChar char="Ø"/>
            </a:pPr>
            <a:r>
              <a:rPr lang="it-IT" sz="1200" dirty="0" smtClean="0">
                <a:latin typeface="Century Gothic" panose="020B0502020202020204" pitchFamily="34" charset="0"/>
                <a:ea typeface="Tahoma" panose="020B0604030504040204" pitchFamily="34" charset="0"/>
                <a:cs typeface="Tahoma" panose="020B0604030504040204" pitchFamily="34" charset="0"/>
              </a:rPr>
              <a:t>Admissions to Excavations in Pompeii</a:t>
            </a:r>
          </a:p>
          <a:p>
            <a:pPr marL="171450" indent="-171450">
              <a:buFont typeface="Wingdings" panose="05000000000000000000" pitchFamily="2" charset="2"/>
              <a:buChar char="Ø"/>
            </a:pPr>
            <a:r>
              <a:rPr lang="it-IT" sz="1200" dirty="0">
                <a:latin typeface="Century Gothic" panose="020B0502020202020204" pitchFamily="34" charset="0"/>
                <a:ea typeface="Tahoma" panose="020B0604030504040204" pitchFamily="34" charset="0"/>
                <a:cs typeface="Tahoma" panose="020B0604030504040204" pitchFamily="34" charset="0"/>
              </a:rPr>
              <a:t>Head sets 	</a:t>
            </a:r>
            <a:r>
              <a:rPr lang="it-IT" sz="1200" dirty="0" smtClean="0">
                <a:latin typeface="Century Gothic" panose="020B0502020202020204" pitchFamily="34" charset="0"/>
                <a:ea typeface="Tahoma" panose="020B0604030504040204" pitchFamily="34" charset="0"/>
                <a:cs typeface="Tahoma" panose="020B0604030504040204" pitchFamily="34" charset="0"/>
              </a:rPr>
              <a:t>						 </a:t>
            </a:r>
            <a:endParaRPr lang="en-US" sz="1200" dirty="0">
              <a:latin typeface="Century Gothic" panose="020B0502020202020204" pitchFamily="34" charset="0"/>
              <a:ea typeface="Tahoma" panose="020B0604030504040204" pitchFamily="34" charset="0"/>
              <a:cs typeface="Tahoma" panose="020B0604030504040204" pitchFamily="34" charset="0"/>
            </a:endParaRPr>
          </a:p>
        </p:txBody>
      </p:sp>
      <p:sp>
        <p:nvSpPr>
          <p:cNvPr id="7" name="Título 1"/>
          <p:cNvSpPr txBox="1">
            <a:spLocks/>
          </p:cNvSpPr>
          <p:nvPr/>
        </p:nvSpPr>
        <p:spPr>
          <a:xfrm>
            <a:off x="552614" y="374650"/>
            <a:ext cx="11365408" cy="720725"/>
          </a:xfrm>
          <a:prstGeom prst="rect">
            <a:avLst/>
          </a:prstGeom>
        </p:spPr>
        <p:txBody>
          <a:bodyPr/>
          <a:lstStyle>
            <a:lvl1pPr algn="l" defTabSz="914400" rtl="0" eaLnBrk="1" latinLnBrk="0" hangingPunct="1">
              <a:lnSpc>
                <a:spcPct val="90000"/>
              </a:lnSpc>
              <a:spcBef>
                <a:spcPct val="0"/>
              </a:spcBef>
              <a:buNone/>
              <a:defRPr sz="4400" b="1" kern="1200">
                <a:solidFill>
                  <a:srgbClr val="E91F62"/>
                </a:solidFill>
                <a:latin typeface="Century Gothic" charset="0"/>
                <a:ea typeface="Century Gothic" charset="0"/>
                <a:cs typeface="Century Gothic" charset="0"/>
              </a:defRPr>
            </a:lvl1pPr>
          </a:lstStyle>
          <a:p>
            <a:r>
              <a:rPr lang="it-IT" sz="3400" dirty="0" smtClean="0">
                <a:ea typeface="Arial" charset="0"/>
                <a:cs typeface="Arial" charset="0"/>
              </a:rPr>
              <a:t>Full Day Excursion to Naples and Pompeii</a:t>
            </a:r>
            <a:endParaRPr lang="es-ES_tradnl" sz="3400" baseline="30000" dirty="0">
              <a:latin typeface="Arial" charset="0"/>
              <a:ea typeface="Arial" charset="0"/>
              <a:cs typeface="Arial" charset="0"/>
            </a:endParaRPr>
          </a:p>
        </p:txBody>
      </p:sp>
      <p:pic>
        <p:nvPicPr>
          <p:cNvPr id="3" name="Picture 2"/>
          <p:cNvPicPr>
            <a:picLocks noChangeAspect="1"/>
          </p:cNvPicPr>
          <p:nvPr/>
        </p:nvPicPr>
        <p:blipFill>
          <a:blip r:embed="rId2"/>
          <a:stretch>
            <a:fillRect/>
          </a:stretch>
        </p:blipFill>
        <p:spPr>
          <a:xfrm>
            <a:off x="2116483" y="4456262"/>
            <a:ext cx="9084917" cy="1729514"/>
          </a:xfrm>
          <a:prstGeom prst="rect">
            <a:avLst/>
          </a:prstGeom>
        </p:spPr>
      </p:pic>
    </p:spTree>
    <p:extLst>
      <p:ext uri="{BB962C8B-B14F-4D97-AF65-F5344CB8AC3E}">
        <p14:creationId xmlns:p14="http://schemas.microsoft.com/office/powerpoint/2010/main" val="273036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fr-CH" dirty="0" smtClean="0"/>
              <a:t>Destination </a:t>
            </a:r>
            <a:r>
              <a:rPr lang="fr-CH" dirty="0" err="1" smtClean="0"/>
              <a:t>Experience</a:t>
            </a:r>
            <a:endParaRPr lang="es-ES_tradnl" dirty="0"/>
          </a:p>
        </p:txBody>
      </p:sp>
    </p:spTree>
    <p:extLst>
      <p:ext uri="{BB962C8B-B14F-4D97-AF65-F5344CB8AC3E}">
        <p14:creationId xmlns:p14="http://schemas.microsoft.com/office/powerpoint/2010/main" val="186640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614" y="1351484"/>
            <a:ext cx="11365408" cy="4570482"/>
          </a:xfrm>
          <a:prstGeom prst="rect">
            <a:avLst/>
          </a:prstGeom>
        </p:spPr>
        <p:txBody>
          <a:bodyPr wrap="square">
            <a:spAutoFit/>
          </a:bodyPr>
          <a:lstStyle/>
          <a:p>
            <a:pPr algn="just"/>
            <a:r>
              <a:rPr lang="en-US" dirty="0" smtClean="0">
                <a:latin typeface="Century Gothic" panose="020B0502020202020204" pitchFamily="34" charset="0"/>
              </a:rPr>
              <a:t>For any information or detail you might need please do not hesitate to contact us:</a:t>
            </a:r>
          </a:p>
          <a:p>
            <a:pPr algn="just"/>
            <a:endParaRPr lang="en-US" dirty="0">
              <a:latin typeface="Century Gothic" panose="020B0502020202020204" pitchFamily="34" charset="0"/>
            </a:endParaRPr>
          </a:p>
          <a:p>
            <a:pPr algn="just"/>
            <a:endParaRPr lang="en-US" dirty="0" smtClean="0">
              <a:latin typeface="Century Gothic" panose="020B0502020202020204" pitchFamily="34" charset="0"/>
            </a:endParaRPr>
          </a:p>
          <a:p>
            <a:pPr>
              <a:spcBef>
                <a:spcPct val="0"/>
              </a:spcBef>
              <a:buClrTx/>
              <a:buSzTx/>
              <a:buFontTx/>
              <a:buNone/>
            </a:pPr>
            <a:r>
              <a:rPr lang="en-US" dirty="0">
                <a:solidFill>
                  <a:srgbClr val="E91F62"/>
                </a:solidFill>
                <a:latin typeface="Century Gothic" panose="020B0502020202020204" pitchFamily="34" charset="0"/>
              </a:rPr>
              <a:t>Maria Grazia </a:t>
            </a:r>
            <a:r>
              <a:rPr lang="en-US" dirty="0" smtClean="0">
                <a:solidFill>
                  <a:srgbClr val="E91F62"/>
                </a:solidFill>
                <a:latin typeface="Century Gothic" panose="020B0502020202020204" pitchFamily="34" charset="0"/>
              </a:rPr>
              <a:t>Paolelli</a:t>
            </a:r>
          </a:p>
          <a:p>
            <a:pPr>
              <a:spcBef>
                <a:spcPct val="0"/>
              </a:spcBef>
              <a:buClrTx/>
              <a:buSzTx/>
              <a:buFontTx/>
              <a:buNone/>
            </a:pPr>
            <a:r>
              <a:rPr lang="it-IT" dirty="0" smtClean="0">
                <a:solidFill>
                  <a:srgbClr val="E91F62"/>
                </a:solidFill>
                <a:latin typeface="Century Gothic" panose="020B0502020202020204" pitchFamily="34" charset="0"/>
              </a:rPr>
              <a:t>Andrea Brunetti</a:t>
            </a:r>
            <a:endParaRPr lang="en-US" dirty="0">
              <a:solidFill>
                <a:srgbClr val="E91F62"/>
              </a:solidFill>
              <a:latin typeface="Century Gothic" panose="020B0502020202020204" pitchFamily="34" charset="0"/>
            </a:endParaRPr>
          </a:p>
          <a:p>
            <a:pPr>
              <a:spcBef>
                <a:spcPct val="0"/>
              </a:spcBef>
              <a:buClrTx/>
              <a:buSzTx/>
              <a:buFontTx/>
              <a:buNone/>
            </a:pPr>
            <a:endParaRPr lang="it-IT" dirty="0" smtClean="0">
              <a:latin typeface="Century Gothic" panose="020B0502020202020204" pitchFamily="34" charset="0"/>
              <a:ea typeface="Arial" charset="0"/>
              <a:cs typeface="Arial" charset="0"/>
            </a:endParaRPr>
          </a:p>
          <a:p>
            <a:pPr>
              <a:spcBef>
                <a:spcPct val="0"/>
              </a:spcBef>
              <a:buClrTx/>
              <a:buSzTx/>
              <a:buFontTx/>
              <a:buNone/>
            </a:pPr>
            <a:endParaRPr lang="en-US" dirty="0">
              <a:latin typeface="Century Gothic" panose="020B0502020202020204" pitchFamily="34" charset="0"/>
              <a:ea typeface="Arial" charset="0"/>
              <a:cs typeface="Arial" charset="0"/>
            </a:endParaRPr>
          </a:p>
          <a:p>
            <a:pPr>
              <a:spcBef>
                <a:spcPct val="0"/>
              </a:spcBef>
              <a:buClrTx/>
              <a:buSzTx/>
              <a:buFontTx/>
              <a:buNone/>
            </a:pPr>
            <a:r>
              <a:rPr lang="en-US" dirty="0">
                <a:solidFill>
                  <a:srgbClr val="E91F62"/>
                </a:solidFill>
                <a:latin typeface="Century Gothic" panose="020B0502020202020204" pitchFamily="34" charset="0"/>
              </a:rPr>
              <a:t>Ovation Italy</a:t>
            </a:r>
          </a:p>
          <a:p>
            <a:pPr>
              <a:spcBef>
                <a:spcPct val="0"/>
              </a:spcBef>
              <a:buClrTx/>
              <a:buSzTx/>
              <a:buFontTx/>
              <a:buNone/>
            </a:pPr>
            <a:r>
              <a:rPr lang="it-IT" dirty="0">
                <a:latin typeface="Century Gothic" panose="020B0502020202020204" pitchFamily="34" charset="0"/>
              </a:rPr>
              <a:t>Rome Office</a:t>
            </a:r>
          </a:p>
          <a:p>
            <a:pPr>
              <a:spcBef>
                <a:spcPct val="0"/>
              </a:spcBef>
              <a:buClrTx/>
              <a:buSzTx/>
              <a:buFontTx/>
              <a:buNone/>
            </a:pPr>
            <a:r>
              <a:rPr lang="it-IT" dirty="0">
                <a:latin typeface="Century Gothic" panose="020B0502020202020204" pitchFamily="34" charset="0"/>
              </a:rPr>
              <a:t>Via della Ferratella in Laterano 41, 00184 Rome</a:t>
            </a:r>
            <a:endParaRPr lang="fr-FR" dirty="0">
              <a:latin typeface="Century Gothic" panose="020B0502020202020204" pitchFamily="34" charset="0"/>
            </a:endParaRPr>
          </a:p>
          <a:p>
            <a:pPr>
              <a:spcBef>
                <a:spcPct val="0"/>
              </a:spcBef>
              <a:buClrTx/>
              <a:buSzTx/>
              <a:buFontTx/>
              <a:buNone/>
            </a:pPr>
            <a:endParaRPr lang="fr-FR" dirty="0">
              <a:latin typeface="Century Gothic" panose="020B0502020202020204" pitchFamily="34" charset="0"/>
              <a:ea typeface="Arial" charset="0"/>
              <a:cs typeface="Arial" charset="0"/>
            </a:endParaRPr>
          </a:p>
          <a:p>
            <a:pPr>
              <a:spcBef>
                <a:spcPct val="0"/>
              </a:spcBef>
              <a:buClrTx/>
              <a:buSzTx/>
              <a:buFontTx/>
              <a:buNone/>
            </a:pPr>
            <a:r>
              <a:rPr lang="fr-FR" dirty="0">
                <a:solidFill>
                  <a:srgbClr val="E91F62"/>
                </a:solidFill>
                <a:latin typeface="Century Gothic" panose="020B0502020202020204" pitchFamily="34" charset="0"/>
                <a:ea typeface="Arial" charset="0"/>
                <a:cs typeface="Arial" charset="0"/>
              </a:rPr>
              <a:t>Tel:</a:t>
            </a:r>
            <a:r>
              <a:rPr lang="fr-FR" dirty="0">
                <a:latin typeface="Century Gothic" panose="020B0502020202020204" pitchFamily="34" charset="0"/>
                <a:ea typeface="Arial" charset="0"/>
                <a:cs typeface="Arial" charset="0"/>
              </a:rPr>
              <a:t>	+ 39 06 70495693</a:t>
            </a:r>
          </a:p>
          <a:p>
            <a:pPr>
              <a:spcBef>
                <a:spcPct val="0"/>
              </a:spcBef>
              <a:buClrTx/>
              <a:buSzTx/>
              <a:buFontTx/>
              <a:buNone/>
            </a:pPr>
            <a:r>
              <a:rPr lang="fr-FR" dirty="0">
                <a:solidFill>
                  <a:srgbClr val="E91F62"/>
                </a:solidFill>
                <a:latin typeface="Century Gothic" panose="020B0502020202020204" pitchFamily="34" charset="0"/>
                <a:ea typeface="Arial" charset="0"/>
                <a:cs typeface="Arial" charset="0"/>
              </a:rPr>
              <a:t>Fax </a:t>
            </a:r>
            <a:r>
              <a:rPr lang="fr-FR" dirty="0" smtClean="0">
                <a:latin typeface="Century Gothic" panose="020B0502020202020204" pitchFamily="34" charset="0"/>
                <a:ea typeface="Arial" charset="0"/>
                <a:cs typeface="Arial" charset="0"/>
              </a:rPr>
              <a:t>:	+ </a:t>
            </a:r>
            <a:r>
              <a:rPr lang="fr-FR" dirty="0">
                <a:latin typeface="Century Gothic" panose="020B0502020202020204" pitchFamily="34" charset="0"/>
                <a:ea typeface="Arial" charset="0"/>
                <a:cs typeface="Arial" charset="0"/>
              </a:rPr>
              <a:t>39 06 709 96 292</a:t>
            </a:r>
          </a:p>
          <a:p>
            <a:pPr>
              <a:spcBef>
                <a:spcPct val="0"/>
              </a:spcBef>
              <a:buClrTx/>
              <a:buSzTx/>
              <a:buNone/>
            </a:pPr>
            <a:r>
              <a:rPr lang="fr-FR" dirty="0">
                <a:solidFill>
                  <a:srgbClr val="E91F62"/>
                </a:solidFill>
                <a:latin typeface="Century Gothic" panose="020B0502020202020204" pitchFamily="34" charset="0"/>
                <a:ea typeface="Arial" charset="0"/>
                <a:cs typeface="Arial" charset="0"/>
                <a:hlinkClick r:id="rId2"/>
              </a:rPr>
              <a:t>ctostour@ovationdmc.com</a:t>
            </a:r>
            <a:endParaRPr lang="fr-FR" dirty="0">
              <a:solidFill>
                <a:srgbClr val="E91F62"/>
              </a:solidFill>
              <a:latin typeface="Century Gothic" panose="020B0502020202020204" pitchFamily="34" charset="0"/>
              <a:ea typeface="Arial" charset="0"/>
              <a:cs typeface="Arial" charset="0"/>
            </a:endParaRPr>
          </a:p>
          <a:p>
            <a:pPr algn="just"/>
            <a:endParaRPr lang="en-US" sz="1300" dirty="0">
              <a:latin typeface="Century Gothic" panose="020B0502020202020204" pitchFamily="34" charset="0"/>
            </a:endParaRPr>
          </a:p>
          <a:p>
            <a:pPr algn="just"/>
            <a:endParaRPr lang="en-US" sz="1300" dirty="0" smtClean="0">
              <a:latin typeface="Century Gothic" panose="020B0502020202020204" pitchFamily="34" charset="0"/>
            </a:endParaRPr>
          </a:p>
          <a:p>
            <a:pPr algn="just"/>
            <a:r>
              <a:rPr lang="en-US" sz="1300" dirty="0" smtClean="0">
                <a:latin typeface="Century Gothic" panose="020B0502020202020204" pitchFamily="34" charset="0"/>
              </a:rPr>
              <a:t> </a:t>
            </a:r>
            <a:endParaRPr lang="en-US" sz="1300" dirty="0">
              <a:latin typeface="Century Gothic" panose="020B0502020202020204" pitchFamily="34" charset="0"/>
            </a:endParaRPr>
          </a:p>
        </p:txBody>
      </p:sp>
      <p:sp>
        <p:nvSpPr>
          <p:cNvPr id="7" name="Título 1"/>
          <p:cNvSpPr txBox="1">
            <a:spLocks/>
          </p:cNvSpPr>
          <p:nvPr/>
        </p:nvSpPr>
        <p:spPr>
          <a:xfrm>
            <a:off x="552614" y="374650"/>
            <a:ext cx="11365408" cy="720725"/>
          </a:xfrm>
          <a:prstGeom prst="rect">
            <a:avLst/>
          </a:prstGeom>
        </p:spPr>
        <p:txBody>
          <a:bodyPr/>
          <a:lstStyle>
            <a:lvl1pPr algn="l" defTabSz="914400" rtl="0" eaLnBrk="1" latinLnBrk="0" hangingPunct="1">
              <a:lnSpc>
                <a:spcPct val="90000"/>
              </a:lnSpc>
              <a:spcBef>
                <a:spcPct val="0"/>
              </a:spcBef>
              <a:buNone/>
              <a:defRPr sz="4400" b="1" kern="1200">
                <a:solidFill>
                  <a:srgbClr val="E91F62"/>
                </a:solidFill>
                <a:latin typeface="Century Gothic" charset="0"/>
                <a:ea typeface="Century Gothic" charset="0"/>
                <a:cs typeface="Century Gothic" charset="0"/>
              </a:defRPr>
            </a:lvl1pPr>
          </a:lstStyle>
          <a:p>
            <a:r>
              <a:rPr lang="it-IT" sz="3400" dirty="0" smtClean="0">
                <a:ea typeface="Arial" charset="0"/>
                <a:cs typeface="Arial" charset="0"/>
              </a:rPr>
              <a:t>NOTES</a:t>
            </a:r>
            <a:endParaRPr lang="es-ES_tradnl" sz="3400" baseline="30000" dirty="0">
              <a:latin typeface="Arial" charset="0"/>
              <a:ea typeface="Arial" charset="0"/>
              <a:cs typeface="Arial" charset="0"/>
            </a:endParaRPr>
          </a:p>
        </p:txBody>
      </p:sp>
    </p:spTree>
    <p:extLst>
      <p:ext uri="{BB962C8B-B14F-4D97-AF65-F5344CB8AC3E}">
        <p14:creationId xmlns:p14="http://schemas.microsoft.com/office/powerpoint/2010/main" val="127490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p:cNvSpPr>
            <a:spLocks noGrp="1"/>
          </p:cNvSpPr>
          <p:nvPr>
            <p:ph type="ctrTitle"/>
          </p:nvPr>
        </p:nvSpPr>
        <p:spPr>
          <a:xfrm>
            <a:off x="-1145241" y="2822782"/>
            <a:ext cx="3130163" cy="890478"/>
          </a:xfrm>
        </p:spPr>
        <p:txBody>
          <a:bodyPr anchor="t">
            <a:normAutofit/>
          </a:bodyPr>
          <a:lstStyle/>
          <a:p>
            <a:pPr algn="r"/>
            <a:r>
              <a:rPr lang="en-GB" sz="2800" dirty="0" smtClean="0">
                <a:solidFill>
                  <a:srgbClr val="E91F62"/>
                </a:solidFill>
              </a:rPr>
              <a:t>Thank y</a:t>
            </a:r>
            <a:endParaRPr lang="es-ES_tradnl" sz="1400" b="0" i="1" dirty="0">
              <a:solidFill>
                <a:srgbClr val="E91F62"/>
              </a:solidFill>
            </a:endParaRPr>
          </a:p>
        </p:txBody>
      </p:sp>
      <p:sp>
        <p:nvSpPr>
          <p:cNvPr id="6" name="Elipse 5"/>
          <p:cNvSpPr/>
          <p:nvPr/>
        </p:nvSpPr>
        <p:spPr>
          <a:xfrm>
            <a:off x="2018903" y="2143304"/>
            <a:ext cx="2041217" cy="2041217"/>
          </a:xfrm>
          <a:prstGeom prst="ellipse">
            <a:avLst/>
          </a:prstGeom>
          <a:noFill/>
          <a:ln w="203200">
            <a:solidFill>
              <a:srgbClr val="E91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Imagen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49349" y="6017712"/>
            <a:ext cx="2084602" cy="293630"/>
          </a:xfrm>
          <a:prstGeom prst="rect">
            <a:avLst/>
          </a:prstGeom>
        </p:spPr>
      </p:pic>
      <p:sp>
        <p:nvSpPr>
          <p:cNvPr id="11" name="Título 1"/>
          <p:cNvSpPr txBox="1">
            <a:spLocks/>
          </p:cNvSpPr>
          <p:nvPr/>
        </p:nvSpPr>
        <p:spPr>
          <a:xfrm>
            <a:off x="4104734" y="2822782"/>
            <a:ext cx="512041" cy="7632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b="1" kern="1200">
                <a:solidFill>
                  <a:schemeClr val="bg1"/>
                </a:solidFill>
                <a:latin typeface="Century Gothic" charset="0"/>
                <a:ea typeface="Century Gothic" charset="0"/>
                <a:cs typeface="Century Gothic" charset="0"/>
              </a:defRPr>
            </a:lvl1pPr>
          </a:lstStyle>
          <a:p>
            <a:pPr algn="r"/>
            <a:r>
              <a:rPr lang="en-GB" sz="2800" dirty="0" smtClean="0">
                <a:solidFill>
                  <a:srgbClr val="E91F62"/>
                </a:solidFill>
              </a:rPr>
              <a:t>u!</a:t>
            </a:r>
            <a:endParaRPr lang="es-ES_tradnl" sz="1400" b="0" i="1" dirty="0">
              <a:solidFill>
                <a:srgbClr val="E91F62"/>
              </a:solidFill>
            </a:endParaRPr>
          </a:p>
        </p:txBody>
      </p:sp>
      <p:sp>
        <p:nvSpPr>
          <p:cNvPr id="4" name="Rectángulo 3"/>
          <p:cNvSpPr/>
          <p:nvPr/>
        </p:nvSpPr>
        <p:spPr>
          <a:xfrm>
            <a:off x="9249350" y="3713260"/>
            <a:ext cx="2208480" cy="1015663"/>
          </a:xfrm>
          <a:prstGeom prst="rect">
            <a:avLst/>
          </a:prstGeom>
        </p:spPr>
        <p:txBody>
          <a:bodyPr wrap="square">
            <a:spAutoFit/>
          </a:bodyPr>
          <a:lstStyle/>
          <a:p>
            <a:pPr algn="r">
              <a:spcBef>
                <a:spcPct val="0"/>
              </a:spcBef>
              <a:buClrTx/>
              <a:buSzTx/>
              <a:buFontTx/>
              <a:buNone/>
            </a:pPr>
            <a:r>
              <a:rPr lang="it-IT" sz="1000" dirty="0">
                <a:latin typeface="Arial" charset="0"/>
                <a:ea typeface="Arial" charset="0"/>
                <a:cs typeface="Arial" charset="0"/>
              </a:rPr>
              <a:t>Rome Office</a:t>
            </a:r>
          </a:p>
          <a:p>
            <a:pPr algn="r">
              <a:spcBef>
                <a:spcPct val="0"/>
              </a:spcBef>
              <a:buClrTx/>
              <a:buSzTx/>
              <a:buFontTx/>
              <a:buNone/>
            </a:pPr>
            <a:r>
              <a:rPr lang="it-IT" sz="1000" dirty="0">
                <a:latin typeface="Arial" charset="0"/>
                <a:ea typeface="Arial" charset="0"/>
                <a:cs typeface="Arial" charset="0"/>
              </a:rPr>
              <a:t>Via della Ferratella in Laterano 41, 00184 Rome</a:t>
            </a:r>
            <a:endParaRPr lang="fr-FR" sz="1000" dirty="0">
              <a:latin typeface="Arial" charset="0"/>
              <a:ea typeface="Arial" charset="0"/>
              <a:cs typeface="Arial" charset="0"/>
            </a:endParaRPr>
          </a:p>
          <a:p>
            <a:pPr algn="r"/>
            <a:r>
              <a:rPr lang="en-GB" sz="1000" dirty="0" smtClean="0">
                <a:latin typeface="Arial" charset="0"/>
                <a:ea typeface="Arial" charset="0"/>
                <a:cs typeface="Arial" charset="0"/>
              </a:rPr>
              <a:t/>
            </a:r>
            <a:br>
              <a:rPr lang="en-GB" sz="1000" dirty="0" smtClean="0">
                <a:latin typeface="Arial" charset="0"/>
                <a:ea typeface="Arial" charset="0"/>
                <a:cs typeface="Arial" charset="0"/>
              </a:rPr>
            </a:br>
            <a:endParaRPr lang="en-GB" sz="1000" dirty="0" smtClean="0">
              <a:latin typeface="Arial" charset="0"/>
              <a:ea typeface="Arial" charset="0"/>
              <a:cs typeface="Arial" charset="0"/>
            </a:endParaRPr>
          </a:p>
          <a:p>
            <a:pPr algn="r"/>
            <a:r>
              <a:rPr lang="en-GB" sz="1000" b="1" dirty="0" smtClean="0">
                <a:latin typeface="Century Gothic" charset="0"/>
                <a:ea typeface="Century Gothic" charset="0"/>
                <a:cs typeface="Century Gothic" charset="0"/>
              </a:rPr>
              <a:t>ovationdmc.com/</a:t>
            </a:r>
            <a:r>
              <a:rPr lang="en-GB" sz="1000" b="1" dirty="0" err="1" smtClean="0">
                <a:solidFill>
                  <a:srgbClr val="E91F62"/>
                </a:solidFill>
                <a:latin typeface="Century Gothic" charset="0"/>
                <a:ea typeface="Century Gothic" charset="0"/>
                <a:cs typeface="Century Gothic" charset="0"/>
              </a:rPr>
              <a:t>italy</a:t>
            </a:r>
            <a:endParaRPr lang="en-GB" sz="1000" b="1" dirty="0">
              <a:solidFill>
                <a:srgbClr val="E91F62"/>
              </a:solidFill>
              <a:latin typeface="Century Gothic" charset="0"/>
              <a:ea typeface="Century Gothic" charset="0"/>
              <a:cs typeface="Century Gothic" charset="0"/>
            </a:endParaRPr>
          </a:p>
        </p:txBody>
      </p:sp>
      <p:pic>
        <p:nvPicPr>
          <p:cNvPr id="9" name="Picture 8"/>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61720" y="2671548"/>
            <a:ext cx="4052335" cy="984728"/>
          </a:xfrm>
          <a:prstGeom prst="rect">
            <a:avLst/>
          </a:prstGeom>
        </p:spPr>
      </p:pic>
    </p:spTree>
    <p:extLst>
      <p:ext uri="{BB962C8B-B14F-4D97-AF65-F5344CB8AC3E}">
        <p14:creationId xmlns:p14="http://schemas.microsoft.com/office/powerpoint/2010/main" val="1693146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7148222" y="2639832"/>
            <a:ext cx="2586825" cy="2586825"/>
          </a:xfrm>
          <a:prstGeom prst="ellipse">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1506" name="Picture 2" descr="Image result for Rom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121920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1"/>
            <a:ext cx="12192000" cy="5537200"/>
          </a:xfrm>
          <a:prstGeom prst="rect">
            <a:avLst/>
          </a:prstGeom>
          <a:solidFill>
            <a:srgbClr val="E91F62">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ítulo 1"/>
          <p:cNvSpPr txBox="1">
            <a:spLocks/>
          </p:cNvSpPr>
          <p:nvPr/>
        </p:nvSpPr>
        <p:spPr>
          <a:xfrm>
            <a:off x="720918" y="2639833"/>
            <a:ext cx="9144000" cy="870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91F62"/>
                </a:solidFill>
                <a:latin typeface="Century Gothic" charset="0"/>
                <a:ea typeface="Century Gothic" charset="0"/>
                <a:cs typeface="Century Gothic" charset="0"/>
              </a:defRPr>
            </a:lvl1pPr>
          </a:lstStyle>
          <a:p>
            <a:r>
              <a:rPr lang="fr-CH" dirty="0" smtClean="0">
                <a:solidFill>
                  <a:schemeClr val="bg1"/>
                </a:solidFill>
              </a:rPr>
              <a:t>Rome</a:t>
            </a:r>
            <a:endParaRPr lang="es-ES_tradnl" dirty="0">
              <a:solidFill>
                <a:schemeClr val="bg1"/>
              </a:solidFill>
            </a:endParaRPr>
          </a:p>
        </p:txBody>
      </p:sp>
    </p:spTree>
    <p:extLst>
      <p:ext uri="{BB962C8B-B14F-4D97-AF65-F5344CB8AC3E}">
        <p14:creationId xmlns:p14="http://schemas.microsoft.com/office/powerpoint/2010/main" val="338176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fr-CH" dirty="0" smtClean="0"/>
              <a:t>Destination</a:t>
            </a:r>
            <a:br>
              <a:rPr lang="fr-CH" dirty="0" smtClean="0"/>
            </a:br>
            <a:r>
              <a:rPr lang="fr-CH" b="0" dirty="0" err="1" smtClean="0"/>
              <a:t>Experience</a:t>
            </a:r>
            <a:endParaRPr lang="es-ES_tradnl" b="0" dirty="0"/>
          </a:p>
        </p:txBody>
      </p:sp>
      <p:sp>
        <p:nvSpPr>
          <p:cNvPr id="11" name="Rectangle 6"/>
          <p:cNvSpPr>
            <a:spLocks noChangeArrowheads="1"/>
          </p:cNvSpPr>
          <p:nvPr/>
        </p:nvSpPr>
        <p:spPr bwMode="auto">
          <a:xfrm>
            <a:off x="6287681" y="1089025"/>
            <a:ext cx="5602616" cy="2680221"/>
          </a:xfrm>
          <a:prstGeom prst="rect">
            <a:avLst/>
          </a:prstGeom>
          <a:noFill/>
          <a:ln>
            <a:noFill/>
          </a:ln>
          <a:effectLst/>
          <a:extLst/>
        </p:spPr>
        <p:txBody>
          <a:bodyPr wrap="square">
            <a:spAutoFit/>
          </a:bodyPr>
          <a:lstStyle/>
          <a:p>
            <a:pPr marL="342900" indent="-342900"/>
            <a:r>
              <a:rPr lang="en-US" b="1" dirty="0" smtClean="0">
                <a:solidFill>
                  <a:srgbClr val="E91F62"/>
                </a:solidFill>
                <a:latin typeface="Century Gothic" charset="0"/>
                <a:ea typeface="Century Gothic" charset="0"/>
                <a:cs typeface="Century Gothic" charset="0"/>
              </a:rPr>
              <a:t>Destination Experience</a:t>
            </a:r>
          </a:p>
          <a:p>
            <a:pPr marL="9525" indent="-9525"/>
            <a:endParaRPr lang="en-US" sz="1000" dirty="0" smtClean="0">
              <a:latin typeface="Arial" charset="0"/>
              <a:ea typeface="Arial" charset="0"/>
              <a:cs typeface="Arial" charset="0"/>
            </a:endParaRPr>
          </a:p>
          <a:p>
            <a:pPr algn="just">
              <a:spcAft>
                <a:spcPts val="1100"/>
              </a:spcAft>
            </a:pPr>
            <a:r>
              <a:rPr lang="en-US" sz="1000" dirty="0" smtClean="0">
                <a:latin typeface="Tahoma" panose="020B0604030504040204" pitchFamily="34" charset="0"/>
                <a:ea typeface="Tahoma" panose="020B0604030504040204" pitchFamily="34" charset="0"/>
                <a:cs typeface="Tahoma" panose="020B0604030504040204" pitchFamily="34" charset="0"/>
              </a:rPr>
              <a:t>The </a:t>
            </a:r>
            <a:r>
              <a:rPr lang="en-US" sz="1000" dirty="0">
                <a:latin typeface="Tahoma" panose="020B0604030504040204" pitchFamily="34" charset="0"/>
                <a:ea typeface="Tahoma" panose="020B0604030504040204" pitchFamily="34" charset="0"/>
                <a:cs typeface="Tahoma" panose="020B0604030504040204" pitchFamily="34" charset="0"/>
              </a:rPr>
              <a:t>capital of Italy, a land of ancient ruins and mysteries, the founding of Rome is enveloped in myth. According to the story, it takes its name from two brothers Romulus and Remus, a pair of twins who were reared by a wolf. The first city </a:t>
            </a:r>
            <a:r>
              <a:rPr lang="en-US" sz="1000" dirty="0" err="1">
                <a:latin typeface="Tahoma" panose="020B0604030504040204" pitchFamily="34" charset="0"/>
                <a:ea typeface="Tahoma" panose="020B0604030504040204" pitchFamily="34" charset="0"/>
                <a:cs typeface="Tahoma" panose="020B0604030504040204" pitchFamily="34" charset="0"/>
              </a:rPr>
              <a:t>centre</a:t>
            </a:r>
            <a:r>
              <a:rPr lang="en-US" sz="1000" dirty="0">
                <a:latin typeface="Tahoma" panose="020B0604030504040204" pitchFamily="34" charset="0"/>
                <a:ea typeface="Tahoma" panose="020B0604030504040204" pitchFamily="34" charset="0"/>
                <a:cs typeface="Tahoma" panose="020B0604030504040204" pitchFamily="34" charset="0"/>
              </a:rPr>
              <a:t> itself sprang up in 753 B.C on the Palatine hill which was built by Romulus after he killed his twin brother Remus! Nowadays, Rome is the country’s largest and most populous city. Situated on the banks of the Tiber, the city is located in the central-western part of the Italian peninsula, about 12 miles from the Mediterranean Sea. Known as “The Eternal City” thanks to its wealth of history, it is difficult to turn a corner without seeing one of the innumerable monuments that give Rome its grandiose and impressive architectural character. The heart of Catholicism, Rome is also home to the Vatican City where the Pope resides in this smallest nation of the world. The rich historic, artistic and religious background of Rome have made it an irresistible attraction and has put it among the most popular tourist destinations in the world!</a:t>
            </a:r>
          </a:p>
          <a:p>
            <a:pPr marL="9525" indent="-9525"/>
            <a:endParaRPr lang="en-US" sz="1100" b="1" dirty="0" smtClean="0">
              <a:solidFill>
                <a:srgbClr val="E91F62"/>
              </a:solidFill>
              <a:latin typeface="Arial" charset="0"/>
              <a:ea typeface="Arial" charset="0"/>
              <a:cs typeface="Arial" charset="0"/>
            </a:endParaRPr>
          </a:p>
        </p:txBody>
      </p:sp>
      <p:pic>
        <p:nvPicPr>
          <p:cNvPr id="9" name="Picture 7" descr="https://ovation.viperdmc.com/GetFile.aspx?file=cd472ecb-038f-46fc-f317-b51f9afa4fe7"/>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1648" y="1818816"/>
            <a:ext cx="4488155" cy="253212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Image result for colosseo ro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1648" y="4493352"/>
            <a:ext cx="2054733" cy="147878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25258" y="4493353"/>
            <a:ext cx="2354545" cy="147878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 result for Trevi rom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87681" y="4493353"/>
            <a:ext cx="2799169" cy="1544791"/>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Image result for Piazza di Spagna Rom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44000" y="4493352"/>
            <a:ext cx="2746297" cy="154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07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fr-CH" dirty="0" smtClean="0"/>
              <a:t>Access and </a:t>
            </a:r>
            <a:r>
              <a:rPr lang="fr-CH" dirty="0" err="1" smtClean="0"/>
              <a:t>methods</a:t>
            </a:r>
            <a:r>
              <a:rPr lang="fr-CH" dirty="0" smtClean="0"/>
              <a:t> of transportation</a:t>
            </a:r>
            <a:endParaRPr lang="es-ES_tradnl" dirty="0"/>
          </a:p>
        </p:txBody>
      </p:sp>
    </p:spTree>
    <p:extLst>
      <p:ext uri="{BB962C8B-B14F-4D97-AF65-F5344CB8AC3E}">
        <p14:creationId xmlns:p14="http://schemas.microsoft.com/office/powerpoint/2010/main" val="178929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Access Rome</a:t>
            </a:r>
            <a:endParaRPr lang="es-ES_tradnl" sz="1800" baseline="30000" dirty="0">
              <a:latin typeface="Arial" charset="0"/>
              <a:ea typeface="Arial" charset="0"/>
              <a:cs typeface="Arial" charset="0"/>
            </a:endParaRPr>
          </a:p>
        </p:txBody>
      </p:sp>
      <p:sp>
        <p:nvSpPr>
          <p:cNvPr id="6" name="Marcador de contenido 2"/>
          <p:cNvSpPr>
            <a:spLocks noGrp="1"/>
          </p:cNvSpPr>
          <p:nvPr>
            <p:ph sz="half" idx="1"/>
          </p:nvPr>
        </p:nvSpPr>
        <p:spPr>
          <a:xfrm>
            <a:off x="390338" y="1358900"/>
            <a:ext cx="5488569" cy="4565650"/>
          </a:xfrm>
        </p:spPr>
        <p:txBody>
          <a:bodyPr/>
          <a:lstStyle/>
          <a:p>
            <a:pPr algn="just"/>
            <a:r>
              <a:rPr lang="es-ES_tradnl" sz="1100" dirty="0" err="1" smtClean="0">
                <a:solidFill>
                  <a:schemeClr val="tx1"/>
                </a:solidFill>
              </a:rPr>
              <a:t>Description</a:t>
            </a:r>
            <a:r>
              <a:rPr lang="es-ES_tradnl" sz="1100" dirty="0" smtClean="0">
                <a:solidFill>
                  <a:schemeClr val="tx1"/>
                </a:solidFill>
              </a:rPr>
              <a:t> Rome </a:t>
            </a:r>
            <a:r>
              <a:rPr lang="es-ES_tradnl" sz="1100" dirty="0" err="1" smtClean="0">
                <a:solidFill>
                  <a:schemeClr val="tx1"/>
                </a:solidFill>
              </a:rPr>
              <a:t>Airport</a:t>
            </a:r>
            <a:r>
              <a:rPr lang="es-ES_tradnl" sz="1100" dirty="0" smtClean="0">
                <a:solidFill>
                  <a:schemeClr val="tx1"/>
                </a:solidFill>
              </a:rPr>
              <a:t>: </a:t>
            </a:r>
            <a:r>
              <a:rPr lang="en-US" sz="1100" b="0" dirty="0" smtClean="0">
                <a:latin typeface="Arial" charset="0"/>
                <a:ea typeface="Arial" charset="0"/>
                <a:cs typeface="Arial" charset="0"/>
              </a:rPr>
              <a:t>Rome </a:t>
            </a:r>
            <a:r>
              <a:rPr lang="en-US" sz="1100" b="0" dirty="0">
                <a:latin typeface="Arial" charset="0"/>
                <a:ea typeface="Arial" charset="0"/>
                <a:cs typeface="Arial" charset="0"/>
              </a:rPr>
              <a:t>airport Fiumicino or Leonardo da Vinci airport of Rome is Italy’s first airport and Europe’s sixth where traffic volume is concerned. It lies 16 miles southwest of Rome and is linked to the city by train and by motorway. </a:t>
            </a:r>
          </a:p>
          <a:p>
            <a:endParaRPr lang="es-ES_tradnl" sz="1100" b="0" dirty="0">
              <a:latin typeface="Arial" charset="0"/>
              <a:ea typeface="Arial" charset="0"/>
              <a:cs typeface="Arial" charset="0"/>
            </a:endParaRPr>
          </a:p>
          <a:p>
            <a:endParaRPr lang="es-ES_tradnl" sz="1100" b="0" dirty="0">
              <a:latin typeface="Arial" charset="0"/>
              <a:ea typeface="Arial" charset="0"/>
              <a:cs typeface="Arial" charset="0"/>
            </a:endParaRPr>
          </a:p>
          <a:p>
            <a:endParaRPr lang="es-ES_tradnl" sz="1100" b="0" dirty="0">
              <a:latin typeface="Arial" charset="0"/>
              <a:ea typeface="Arial" charset="0"/>
              <a:cs typeface="Arial" charset="0"/>
            </a:endParaRPr>
          </a:p>
          <a:p>
            <a:endParaRPr lang="es-ES_tradnl" sz="1100" b="0" dirty="0">
              <a:latin typeface="Arial" charset="0"/>
              <a:ea typeface="Arial" charset="0"/>
              <a:cs typeface="Arial" charset="0"/>
            </a:endParaRPr>
          </a:p>
          <a:p>
            <a:endParaRPr lang="es-ES_tradnl" sz="1100" b="0" dirty="0">
              <a:latin typeface="Arial" charset="0"/>
              <a:ea typeface="Arial" charset="0"/>
              <a:cs typeface="Arial"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30991" y="1261889"/>
            <a:ext cx="5616624" cy="3258129"/>
          </a:xfrm>
          <a:prstGeom prst="rect">
            <a:avLst/>
          </a:prstGeom>
        </p:spPr>
      </p:pic>
      <p:sp>
        <p:nvSpPr>
          <p:cNvPr id="11" name="Oval 10"/>
          <p:cNvSpPr/>
          <p:nvPr/>
        </p:nvSpPr>
        <p:spPr>
          <a:xfrm>
            <a:off x="6230991" y="3941569"/>
            <a:ext cx="936104" cy="510493"/>
          </a:xfrm>
          <a:prstGeom prst="ellipse">
            <a:avLst/>
          </a:prstGeom>
          <a:solidFill>
            <a:srgbClr val="A6212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bg1"/>
                </a:solidFill>
              </a:rPr>
              <a:t>FCO</a:t>
            </a:r>
          </a:p>
          <a:p>
            <a:pPr algn="ctr"/>
            <a:r>
              <a:rPr lang="it-IT" sz="1000" b="1" dirty="0" smtClean="0">
                <a:solidFill>
                  <a:schemeClr val="bg1"/>
                </a:solidFill>
              </a:rPr>
              <a:t>Airport</a:t>
            </a:r>
            <a:endParaRPr lang="en-US" sz="1000" b="1" dirty="0">
              <a:solidFill>
                <a:schemeClr val="bg1"/>
              </a:solidFill>
            </a:endParaRPr>
          </a:p>
        </p:txBody>
      </p:sp>
      <p:sp>
        <p:nvSpPr>
          <p:cNvPr id="13" name="Oval 12"/>
          <p:cNvSpPr/>
          <p:nvPr/>
        </p:nvSpPr>
        <p:spPr>
          <a:xfrm>
            <a:off x="9151743" y="2524265"/>
            <a:ext cx="1102965" cy="694838"/>
          </a:xfrm>
          <a:prstGeom prst="ellipse">
            <a:avLst/>
          </a:prstGeom>
          <a:solidFill>
            <a:srgbClr val="A6212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bg1"/>
                </a:solidFill>
              </a:rPr>
              <a:t>Downtown</a:t>
            </a:r>
          </a:p>
          <a:p>
            <a:pPr algn="ctr"/>
            <a:r>
              <a:rPr lang="it-IT" sz="1000" b="1" dirty="0" smtClean="0">
                <a:solidFill>
                  <a:schemeClr val="bg1"/>
                </a:solidFill>
              </a:rPr>
              <a:t>Rome</a:t>
            </a:r>
            <a:endParaRPr lang="en-US" sz="1000" b="1" dirty="0">
              <a:solidFill>
                <a:schemeClr val="bg1"/>
              </a:solidFill>
            </a:endParaRPr>
          </a:p>
        </p:txBody>
      </p:sp>
      <p:pic>
        <p:nvPicPr>
          <p:cNvPr id="19458" name="Picture 2" descr="Image result for aeroporto roma leonardo da vinc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613" y="2261758"/>
            <a:ext cx="5326295" cy="299604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8424219" y="2010332"/>
            <a:ext cx="1102965" cy="694838"/>
          </a:xfrm>
          <a:prstGeom prst="ellipse">
            <a:avLst/>
          </a:prstGeom>
          <a:solidFill>
            <a:srgbClr val="A6212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solidFill>
                  <a:schemeClr val="bg1"/>
                </a:solidFill>
              </a:rPr>
              <a:t>Vatican</a:t>
            </a:r>
            <a:endParaRPr lang="en-US" sz="1000" b="1" dirty="0">
              <a:solidFill>
                <a:schemeClr val="bg1"/>
              </a:solidFill>
            </a:endParaRPr>
          </a:p>
        </p:txBody>
      </p:sp>
    </p:spTree>
    <p:extLst>
      <p:ext uri="{BB962C8B-B14F-4D97-AF65-F5344CB8AC3E}">
        <p14:creationId xmlns:p14="http://schemas.microsoft.com/office/powerpoint/2010/main" val="2328253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A22387-2F70-4C5C-BFD3-E2775B471096}" type="slidenum">
              <a:rPr lang="en-GB" smtClean="0"/>
              <a:pPr/>
              <a:t>7</a:t>
            </a:fld>
            <a:endParaRPr lang="en-GB"/>
          </a:p>
        </p:txBody>
      </p:sp>
      <p:pic>
        <p:nvPicPr>
          <p:cNvPr id="13" name="Picture 12"/>
          <p:cNvPicPr>
            <a:picLocks noChangeAspect="1"/>
          </p:cNvPicPr>
          <p:nvPr/>
        </p:nvPicPr>
        <p:blipFill>
          <a:blip r:embed="rId3"/>
          <a:stretch>
            <a:fillRect/>
          </a:stretch>
        </p:blipFill>
        <p:spPr>
          <a:xfrm>
            <a:off x="11088555" y="5637245"/>
            <a:ext cx="452036" cy="384043"/>
          </a:xfrm>
          <a:prstGeom prst="rect">
            <a:avLst/>
          </a:prstGeom>
        </p:spPr>
      </p:pic>
      <p:sp>
        <p:nvSpPr>
          <p:cNvPr id="2" name="Rectangle 1"/>
          <p:cNvSpPr/>
          <p:nvPr/>
        </p:nvSpPr>
        <p:spPr>
          <a:xfrm>
            <a:off x="425986" y="163780"/>
            <a:ext cx="11265916" cy="646331"/>
          </a:xfrm>
          <a:prstGeom prst="rect">
            <a:avLst/>
          </a:prstGeom>
        </p:spPr>
        <p:txBody>
          <a:bodyPr wrap="square">
            <a:spAutoFit/>
          </a:bodyPr>
          <a:lstStyle/>
          <a:p>
            <a:pPr>
              <a:lnSpc>
                <a:spcPct val="90000"/>
              </a:lnSpc>
              <a:spcBef>
                <a:spcPct val="0"/>
              </a:spcBef>
            </a:pPr>
            <a:r>
              <a:rPr lang="en-GB" sz="4000" b="1" dirty="0" smtClean="0">
                <a:solidFill>
                  <a:srgbClr val="E91F62"/>
                </a:solidFill>
                <a:latin typeface="Century Gothic" charset="0"/>
                <a:ea typeface="Century Gothic" charset="0"/>
                <a:cs typeface="Century Gothic" charset="0"/>
              </a:rPr>
              <a:t>Individual </a:t>
            </a:r>
            <a:r>
              <a:rPr lang="en-GB" sz="4000" b="1" dirty="0">
                <a:solidFill>
                  <a:srgbClr val="E91F62"/>
                </a:solidFill>
                <a:latin typeface="Century Gothic" charset="0"/>
                <a:ea typeface="Century Gothic" charset="0"/>
                <a:cs typeface="Century Gothic" charset="0"/>
              </a:rPr>
              <a:t>Transfers </a:t>
            </a:r>
            <a:r>
              <a:rPr lang="en-GB" sz="4000" b="1" dirty="0" smtClean="0">
                <a:solidFill>
                  <a:srgbClr val="E91F62"/>
                </a:solidFill>
                <a:latin typeface="Century Gothic" charset="0"/>
                <a:ea typeface="Century Gothic" charset="0"/>
                <a:cs typeface="Century Gothic" charset="0"/>
              </a:rPr>
              <a:t>chauffeur drive</a:t>
            </a:r>
            <a:endParaRPr lang="en-US" sz="4000" b="1" dirty="0">
              <a:solidFill>
                <a:srgbClr val="E91F62"/>
              </a:solidFill>
              <a:latin typeface="Century Gothic" charset="0"/>
              <a:ea typeface="Century Gothic" charset="0"/>
              <a:cs typeface="Century Gothic" charset="0"/>
            </a:endParaRPr>
          </a:p>
        </p:txBody>
      </p:sp>
      <p:sp>
        <p:nvSpPr>
          <p:cNvPr id="5" name="Rectangle 4"/>
          <p:cNvSpPr/>
          <p:nvPr/>
        </p:nvSpPr>
        <p:spPr>
          <a:xfrm>
            <a:off x="504906" y="927541"/>
            <a:ext cx="10437947" cy="738664"/>
          </a:xfrm>
          <a:prstGeom prst="rect">
            <a:avLst/>
          </a:prstGeom>
        </p:spPr>
        <p:txBody>
          <a:bodyPr wrap="square">
            <a:spAutoFit/>
          </a:bodyPr>
          <a:lstStyle/>
          <a:p>
            <a:pPr algn="just"/>
            <a:r>
              <a:rPr lang="en-US" sz="1400" dirty="0">
                <a:solidFill>
                  <a:srgbClr val="202020"/>
                </a:solidFill>
                <a:latin typeface="Arial" panose="020B0604020202020204" pitchFamily="34" charset="0"/>
              </a:rPr>
              <a:t>All transfers are provided by a private vehicle with an English-speaking driver. Ovation Italy source chauffeur drive requirements from a selection of preferred chauffeur drive suppliers located in Italy who undergo constant monitoring on quality and service. There are a range of vehicles available, but predominantly we use Mercedes E class and Mercedes V class.</a:t>
            </a:r>
            <a:endParaRPr lang="en-US" sz="1400" dirty="0"/>
          </a:p>
        </p:txBody>
      </p:sp>
      <p:pic>
        <p:nvPicPr>
          <p:cNvPr id="1026" name="Picture 2" descr="https://ovation.viperdmc.com/GetFile.aspx?file=4082819c-39cc-a132-b802-8c9dfe73ea2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3719" y="2140091"/>
            <a:ext cx="3577305" cy="1881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vation.viperdmc.com/GetFile.aspx?file=462e288e-085a-4db4-331f-1dada9aa6a2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6280" b="15846"/>
          <a:stretch/>
        </p:blipFill>
        <p:spPr bwMode="auto">
          <a:xfrm>
            <a:off x="4016517" y="2169129"/>
            <a:ext cx="4393364" cy="1852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vation.viperdmc.com/GetFile.aspx?file=22d27098-f74a-752e-6710-a80ef1be7f7d"/>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7360"/>
          <a:stretch/>
        </p:blipFill>
        <p:spPr bwMode="auto">
          <a:xfrm>
            <a:off x="8485947" y="2122387"/>
            <a:ext cx="3567390" cy="18987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3314" y="4661973"/>
            <a:ext cx="2498891" cy="646331"/>
          </a:xfrm>
          <a:prstGeom prst="rect">
            <a:avLst/>
          </a:prstGeom>
        </p:spPr>
        <p:txBody>
          <a:bodyPr wrap="square">
            <a:spAutoFit/>
          </a:bodyPr>
          <a:lstStyle/>
          <a:p>
            <a:pPr algn="ctr"/>
            <a:r>
              <a:rPr lang="en-US" sz="1200" b="1" dirty="0">
                <a:solidFill>
                  <a:srgbClr val="202020"/>
                </a:solidFill>
                <a:latin typeface="Century Gothic" panose="020B0502020202020204" pitchFamily="34" charset="0"/>
              </a:rPr>
              <a:t>Mercedes E </a:t>
            </a:r>
            <a:r>
              <a:rPr lang="en-US" sz="1200" b="1" dirty="0" smtClean="0">
                <a:solidFill>
                  <a:srgbClr val="202020"/>
                </a:solidFill>
                <a:latin typeface="Century Gothic" panose="020B0502020202020204" pitchFamily="34" charset="0"/>
              </a:rPr>
              <a:t>Class </a:t>
            </a:r>
            <a:r>
              <a:rPr lang="en-US" sz="1200" dirty="0" smtClean="0">
                <a:solidFill>
                  <a:srgbClr val="202020"/>
                </a:solidFill>
                <a:latin typeface="Century Gothic" panose="020B0502020202020204" pitchFamily="34" charset="0"/>
              </a:rPr>
              <a:t>Capacity</a:t>
            </a:r>
            <a:r>
              <a:rPr lang="en-US" sz="1200" dirty="0">
                <a:solidFill>
                  <a:srgbClr val="202020"/>
                </a:solidFill>
                <a:latin typeface="Century Gothic" panose="020B0502020202020204" pitchFamily="34" charset="0"/>
              </a:rPr>
              <a:t>: 3 passengers, 2 with luggage on board</a:t>
            </a:r>
          </a:p>
        </p:txBody>
      </p:sp>
      <p:sp>
        <p:nvSpPr>
          <p:cNvPr id="15" name="Rectangle 14"/>
          <p:cNvSpPr/>
          <p:nvPr/>
        </p:nvSpPr>
        <p:spPr>
          <a:xfrm>
            <a:off x="4809498" y="4661972"/>
            <a:ext cx="2498891" cy="646331"/>
          </a:xfrm>
          <a:prstGeom prst="rect">
            <a:avLst/>
          </a:prstGeom>
        </p:spPr>
        <p:txBody>
          <a:bodyPr wrap="square">
            <a:spAutoFit/>
          </a:bodyPr>
          <a:lstStyle/>
          <a:p>
            <a:pPr algn="ctr"/>
            <a:r>
              <a:rPr lang="en-US" sz="1200" b="1" dirty="0" err="1" smtClean="0">
                <a:solidFill>
                  <a:srgbClr val="202020"/>
                </a:solidFill>
                <a:latin typeface="Century Gothic" panose="020B0502020202020204" pitchFamily="34" charset="0"/>
              </a:rPr>
              <a:t>MercedesV</a:t>
            </a:r>
            <a:r>
              <a:rPr lang="en-US" sz="1200" b="1" dirty="0" smtClean="0">
                <a:solidFill>
                  <a:srgbClr val="202020"/>
                </a:solidFill>
                <a:latin typeface="Century Gothic" panose="020B0502020202020204" pitchFamily="34" charset="0"/>
              </a:rPr>
              <a:t> Class </a:t>
            </a:r>
            <a:r>
              <a:rPr lang="en-US" sz="1200" dirty="0" smtClean="0">
                <a:solidFill>
                  <a:srgbClr val="202020"/>
                </a:solidFill>
                <a:latin typeface="Century Gothic" panose="020B0502020202020204" pitchFamily="34" charset="0"/>
              </a:rPr>
              <a:t>Capacity</a:t>
            </a:r>
            <a:r>
              <a:rPr lang="en-US" sz="1200" dirty="0">
                <a:solidFill>
                  <a:srgbClr val="202020"/>
                </a:solidFill>
                <a:latin typeface="Century Gothic" panose="020B0502020202020204" pitchFamily="34" charset="0"/>
              </a:rPr>
              <a:t>: </a:t>
            </a:r>
            <a:r>
              <a:rPr lang="en-US" sz="1200" dirty="0" smtClean="0">
                <a:solidFill>
                  <a:srgbClr val="202020"/>
                </a:solidFill>
                <a:latin typeface="Century Gothic" panose="020B0502020202020204" pitchFamily="34" charset="0"/>
              </a:rPr>
              <a:t>6</a:t>
            </a:r>
            <a:r>
              <a:rPr lang="en-US" sz="1200" dirty="0">
                <a:solidFill>
                  <a:srgbClr val="202020"/>
                </a:solidFill>
                <a:latin typeface="Century Gothic" panose="020B0502020202020204" pitchFamily="34" charset="0"/>
              </a:rPr>
              <a:t> passengers, </a:t>
            </a:r>
            <a:r>
              <a:rPr lang="en-US" sz="1200" dirty="0" smtClean="0">
                <a:solidFill>
                  <a:srgbClr val="202020"/>
                </a:solidFill>
                <a:latin typeface="Century Gothic" panose="020B0502020202020204" pitchFamily="34" charset="0"/>
              </a:rPr>
              <a:t>4 </a:t>
            </a:r>
            <a:r>
              <a:rPr lang="en-US" sz="1200" dirty="0">
                <a:solidFill>
                  <a:srgbClr val="202020"/>
                </a:solidFill>
                <a:latin typeface="Century Gothic" panose="020B0502020202020204" pitchFamily="34" charset="0"/>
              </a:rPr>
              <a:t>with luggage on board</a:t>
            </a:r>
          </a:p>
        </p:txBody>
      </p:sp>
      <p:sp>
        <p:nvSpPr>
          <p:cNvPr id="16" name="Rectangle 15"/>
          <p:cNvSpPr/>
          <p:nvPr/>
        </p:nvSpPr>
        <p:spPr>
          <a:xfrm>
            <a:off x="8815682" y="4661973"/>
            <a:ext cx="2498891" cy="646331"/>
          </a:xfrm>
          <a:prstGeom prst="rect">
            <a:avLst/>
          </a:prstGeom>
        </p:spPr>
        <p:txBody>
          <a:bodyPr wrap="square">
            <a:spAutoFit/>
          </a:bodyPr>
          <a:lstStyle/>
          <a:p>
            <a:pPr algn="ctr"/>
            <a:r>
              <a:rPr lang="en-US" sz="1200" b="1" dirty="0" smtClean="0">
                <a:solidFill>
                  <a:srgbClr val="202020"/>
                </a:solidFill>
                <a:latin typeface="Century Gothic" panose="020B0502020202020204" pitchFamily="34" charset="0"/>
              </a:rPr>
              <a:t>Mercedes Sprinter Class </a:t>
            </a:r>
            <a:r>
              <a:rPr lang="en-US" sz="1200" dirty="0" smtClean="0">
                <a:solidFill>
                  <a:srgbClr val="202020"/>
                </a:solidFill>
                <a:latin typeface="Century Gothic" panose="020B0502020202020204" pitchFamily="34" charset="0"/>
              </a:rPr>
              <a:t>Capacity</a:t>
            </a:r>
            <a:r>
              <a:rPr lang="en-US" sz="1200" dirty="0">
                <a:solidFill>
                  <a:srgbClr val="202020"/>
                </a:solidFill>
                <a:latin typeface="Century Gothic" panose="020B0502020202020204" pitchFamily="34" charset="0"/>
              </a:rPr>
              <a:t>: </a:t>
            </a:r>
            <a:r>
              <a:rPr lang="en-US" sz="1200" dirty="0" smtClean="0">
                <a:solidFill>
                  <a:srgbClr val="202020"/>
                </a:solidFill>
                <a:latin typeface="Century Gothic" panose="020B0502020202020204" pitchFamily="34" charset="0"/>
              </a:rPr>
              <a:t>8 passengers</a:t>
            </a:r>
            <a:r>
              <a:rPr lang="en-US" sz="1200" dirty="0">
                <a:solidFill>
                  <a:srgbClr val="202020"/>
                </a:solidFill>
                <a:latin typeface="Century Gothic" panose="020B0502020202020204" pitchFamily="34" charset="0"/>
              </a:rPr>
              <a:t>, </a:t>
            </a:r>
            <a:r>
              <a:rPr lang="en-US" sz="1200" dirty="0" smtClean="0">
                <a:solidFill>
                  <a:srgbClr val="202020"/>
                </a:solidFill>
                <a:latin typeface="Century Gothic" panose="020B0502020202020204" pitchFamily="34" charset="0"/>
              </a:rPr>
              <a:t>6 </a:t>
            </a:r>
            <a:r>
              <a:rPr lang="en-US" sz="1200" dirty="0">
                <a:solidFill>
                  <a:srgbClr val="202020"/>
                </a:solidFill>
                <a:latin typeface="Century Gothic" panose="020B0502020202020204" pitchFamily="34" charset="0"/>
              </a:rPr>
              <a:t>with luggage on board</a:t>
            </a:r>
          </a:p>
        </p:txBody>
      </p:sp>
    </p:spTree>
    <p:extLst>
      <p:ext uri="{BB962C8B-B14F-4D97-AF65-F5344CB8AC3E}">
        <p14:creationId xmlns:p14="http://schemas.microsoft.com/office/powerpoint/2010/main" val="2050442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A22387-2F70-4C5C-BFD3-E2775B471096}" type="slidenum">
              <a:rPr lang="en-GB" smtClean="0"/>
              <a:pPr/>
              <a:t>8</a:t>
            </a:fld>
            <a:endParaRPr lang="en-GB"/>
          </a:p>
        </p:txBody>
      </p:sp>
      <p:pic>
        <p:nvPicPr>
          <p:cNvPr id="13" name="Picture 12"/>
          <p:cNvPicPr>
            <a:picLocks noChangeAspect="1"/>
          </p:cNvPicPr>
          <p:nvPr/>
        </p:nvPicPr>
        <p:blipFill>
          <a:blip r:embed="rId3"/>
          <a:stretch>
            <a:fillRect/>
          </a:stretch>
        </p:blipFill>
        <p:spPr>
          <a:xfrm>
            <a:off x="11088555" y="5637245"/>
            <a:ext cx="452036" cy="384043"/>
          </a:xfrm>
          <a:prstGeom prst="rect">
            <a:avLst/>
          </a:prstGeom>
        </p:spPr>
      </p:pic>
      <p:sp>
        <p:nvSpPr>
          <p:cNvPr id="2" name="Rectangle 1"/>
          <p:cNvSpPr/>
          <p:nvPr/>
        </p:nvSpPr>
        <p:spPr>
          <a:xfrm>
            <a:off x="425986" y="163780"/>
            <a:ext cx="11265916" cy="646331"/>
          </a:xfrm>
          <a:prstGeom prst="rect">
            <a:avLst/>
          </a:prstGeom>
        </p:spPr>
        <p:txBody>
          <a:bodyPr wrap="square">
            <a:spAutoFit/>
          </a:bodyPr>
          <a:lstStyle/>
          <a:p>
            <a:pPr>
              <a:lnSpc>
                <a:spcPct val="90000"/>
              </a:lnSpc>
              <a:spcBef>
                <a:spcPct val="0"/>
              </a:spcBef>
            </a:pPr>
            <a:r>
              <a:rPr lang="en-GB" sz="4000" b="1" dirty="0" smtClean="0">
                <a:solidFill>
                  <a:srgbClr val="E91F62"/>
                </a:solidFill>
                <a:latin typeface="Century Gothic" charset="0"/>
                <a:ea typeface="Century Gothic" charset="0"/>
                <a:cs typeface="Century Gothic" charset="0"/>
              </a:rPr>
              <a:t>Individual </a:t>
            </a:r>
            <a:r>
              <a:rPr lang="en-GB" sz="4000" b="1" dirty="0">
                <a:solidFill>
                  <a:srgbClr val="E91F62"/>
                </a:solidFill>
                <a:latin typeface="Century Gothic" charset="0"/>
                <a:ea typeface="Century Gothic" charset="0"/>
                <a:cs typeface="Century Gothic" charset="0"/>
              </a:rPr>
              <a:t>Transfers </a:t>
            </a:r>
            <a:r>
              <a:rPr lang="en-GB" sz="4000" b="1" dirty="0" smtClean="0">
                <a:solidFill>
                  <a:srgbClr val="E91F62"/>
                </a:solidFill>
                <a:latin typeface="Century Gothic" charset="0"/>
                <a:ea typeface="Century Gothic" charset="0"/>
                <a:cs typeface="Century Gothic" charset="0"/>
              </a:rPr>
              <a:t>chauffeur drive</a:t>
            </a:r>
            <a:endParaRPr lang="en-US" sz="4000" b="1" dirty="0">
              <a:solidFill>
                <a:srgbClr val="E91F62"/>
              </a:solidFill>
              <a:latin typeface="Century Gothic" charset="0"/>
              <a:ea typeface="Century Gothic" charset="0"/>
              <a:cs typeface="Century Gothic" charset="0"/>
            </a:endParaRPr>
          </a:p>
        </p:txBody>
      </p:sp>
      <p:sp>
        <p:nvSpPr>
          <p:cNvPr id="3" name="TextBox 2"/>
          <p:cNvSpPr txBox="1"/>
          <p:nvPr/>
        </p:nvSpPr>
        <p:spPr>
          <a:xfrm>
            <a:off x="1357012" y="1355228"/>
            <a:ext cx="8684942" cy="2031325"/>
          </a:xfrm>
          <a:prstGeom prst="rect">
            <a:avLst/>
          </a:prstGeom>
          <a:noFill/>
          <a:ln>
            <a:noFill/>
          </a:ln>
        </p:spPr>
        <p:txBody>
          <a:bodyPr wrap="none" rtlCol="0">
            <a:spAutoFit/>
          </a:bodyPr>
          <a:lstStyle/>
          <a:p>
            <a:r>
              <a:rPr lang="it-IT" sz="1400" b="1" dirty="0" smtClean="0">
                <a:solidFill>
                  <a:srgbClr val="E91F62"/>
                </a:solidFill>
              </a:rPr>
              <a:t>Costs from/to Fiumicino and Ciampino Airports:</a:t>
            </a:r>
          </a:p>
          <a:p>
            <a:endParaRPr lang="it-IT" sz="1400" b="1" dirty="0">
              <a:solidFill>
                <a:srgbClr val="E91F62"/>
              </a:solidFill>
            </a:endParaRPr>
          </a:p>
          <a:p>
            <a:pPr marL="285750" indent="-285750">
              <a:buFont typeface="Wingdings" panose="05000000000000000000" pitchFamily="2" charset="2"/>
              <a:buChar char="Ø"/>
            </a:pPr>
            <a:r>
              <a:rPr lang="it-IT" sz="1400" dirty="0" smtClean="0"/>
              <a:t>One way transfer to/from airport by Mercedes E Class Sedan			€   80+ 10% Vat</a:t>
            </a:r>
          </a:p>
          <a:p>
            <a:pPr marL="285750" indent="-285750">
              <a:buFont typeface="Wingdings" panose="05000000000000000000" pitchFamily="2" charset="2"/>
              <a:buChar char="Ø"/>
            </a:pPr>
            <a:r>
              <a:rPr lang="it-IT" sz="1400" dirty="0"/>
              <a:t>Extra stationing hours cost per </a:t>
            </a:r>
            <a:r>
              <a:rPr lang="it-IT" sz="1400" dirty="0" smtClean="0"/>
              <a:t>Sedan per </a:t>
            </a:r>
            <a:r>
              <a:rPr lang="it-IT" sz="1400" dirty="0"/>
              <a:t>hour				</a:t>
            </a:r>
            <a:r>
              <a:rPr lang="it-IT" sz="1400" dirty="0" smtClean="0"/>
              <a:t>	€   49+ </a:t>
            </a:r>
            <a:r>
              <a:rPr lang="it-IT" sz="1400" dirty="0"/>
              <a:t>10% Vat</a:t>
            </a:r>
          </a:p>
          <a:p>
            <a:pPr marL="285750" indent="-285750">
              <a:buFont typeface="Wingdings" panose="05000000000000000000" pitchFamily="2" charset="2"/>
              <a:buChar char="Ø"/>
            </a:pPr>
            <a:r>
              <a:rPr lang="it-IT" sz="1400" dirty="0" smtClean="0"/>
              <a:t>One </a:t>
            </a:r>
            <a:r>
              <a:rPr lang="it-IT" sz="1400" dirty="0"/>
              <a:t>way transfer to/from airport by Mercedes </a:t>
            </a:r>
            <a:r>
              <a:rPr lang="it-IT" sz="1400" dirty="0" smtClean="0"/>
              <a:t>V Class/Vito/Viano 6 passengers Minivan</a:t>
            </a:r>
            <a:r>
              <a:rPr lang="it-IT" sz="1400" dirty="0"/>
              <a:t>	€ </a:t>
            </a:r>
            <a:r>
              <a:rPr lang="it-IT" sz="1400" dirty="0" smtClean="0"/>
              <a:t>  95+ </a:t>
            </a:r>
            <a:r>
              <a:rPr lang="it-IT" sz="1400" dirty="0"/>
              <a:t>10% </a:t>
            </a:r>
            <a:r>
              <a:rPr lang="it-IT" sz="1400" dirty="0" smtClean="0"/>
              <a:t>Vat</a:t>
            </a:r>
          </a:p>
          <a:p>
            <a:pPr marL="285750" indent="-285750">
              <a:buFont typeface="Wingdings" panose="05000000000000000000" pitchFamily="2" charset="2"/>
              <a:buChar char="Ø"/>
            </a:pPr>
            <a:r>
              <a:rPr lang="it-IT" sz="1400" dirty="0"/>
              <a:t>One way transfer to/from airport by Mercedes </a:t>
            </a:r>
            <a:r>
              <a:rPr lang="it-IT" sz="1400" dirty="0" smtClean="0"/>
              <a:t>Sprinter Clas 8 passengers </a:t>
            </a:r>
            <a:r>
              <a:rPr lang="it-IT" sz="1400" dirty="0"/>
              <a:t>Minivan	</a:t>
            </a:r>
            <a:r>
              <a:rPr lang="it-IT" sz="1400" dirty="0" smtClean="0"/>
              <a:t>	€ 104+ 10</a:t>
            </a:r>
            <a:r>
              <a:rPr lang="it-IT" sz="1400" dirty="0"/>
              <a:t>% </a:t>
            </a:r>
            <a:r>
              <a:rPr lang="it-IT" sz="1400" dirty="0" smtClean="0"/>
              <a:t>Vat</a:t>
            </a:r>
          </a:p>
          <a:p>
            <a:pPr marL="285750" indent="-285750">
              <a:buFont typeface="Wingdings" panose="05000000000000000000" pitchFamily="2" charset="2"/>
              <a:buChar char="Ø"/>
            </a:pPr>
            <a:r>
              <a:rPr lang="it-IT" sz="1400" dirty="0" smtClean="0"/>
              <a:t>Extra stationing hours cost per vehicle per hour				€   62+ 10% Vat</a:t>
            </a:r>
          </a:p>
          <a:p>
            <a:pPr marL="285750" indent="-285750">
              <a:buFont typeface="Wingdings" panose="05000000000000000000" pitchFamily="2" charset="2"/>
              <a:buChar char="Ø"/>
            </a:pPr>
            <a:r>
              <a:rPr lang="it-IT" sz="1400" dirty="0" smtClean="0"/>
              <a:t>For services between 08:00pm and 08:am 20% supplement applied</a:t>
            </a:r>
          </a:p>
          <a:p>
            <a:r>
              <a:rPr lang="it-IT" sz="1400" dirty="0" smtClean="0"/>
              <a:t>	</a:t>
            </a:r>
            <a:endParaRPr lang="en-US" sz="1400" dirty="0"/>
          </a:p>
        </p:txBody>
      </p:sp>
      <p:sp>
        <p:nvSpPr>
          <p:cNvPr id="14" name="TextBox 13"/>
          <p:cNvSpPr txBox="1"/>
          <p:nvPr/>
        </p:nvSpPr>
        <p:spPr>
          <a:xfrm>
            <a:off x="1357012" y="3514457"/>
            <a:ext cx="8684942" cy="2031325"/>
          </a:xfrm>
          <a:prstGeom prst="rect">
            <a:avLst/>
          </a:prstGeom>
          <a:noFill/>
          <a:ln>
            <a:noFill/>
          </a:ln>
        </p:spPr>
        <p:txBody>
          <a:bodyPr wrap="none" rtlCol="0">
            <a:spAutoFit/>
          </a:bodyPr>
          <a:lstStyle/>
          <a:p>
            <a:r>
              <a:rPr lang="it-IT" sz="1400" b="1" dirty="0" smtClean="0">
                <a:solidFill>
                  <a:srgbClr val="E91F62"/>
                </a:solidFill>
              </a:rPr>
              <a:t>Costs from/to Termini Railway Main Station:</a:t>
            </a:r>
          </a:p>
          <a:p>
            <a:endParaRPr lang="it-IT" sz="1400" b="1" dirty="0">
              <a:solidFill>
                <a:srgbClr val="E91F62"/>
              </a:solidFill>
            </a:endParaRPr>
          </a:p>
          <a:p>
            <a:pPr marL="285750" indent="-285750">
              <a:buFont typeface="Wingdings" panose="05000000000000000000" pitchFamily="2" charset="2"/>
              <a:buChar char="Ø"/>
            </a:pPr>
            <a:r>
              <a:rPr lang="it-IT" sz="1400" dirty="0" smtClean="0"/>
              <a:t>One way transfer to/from airport by Mercedes E Class Sedan			€   </a:t>
            </a:r>
            <a:r>
              <a:rPr lang="it-IT" sz="1400" dirty="0"/>
              <a:t>5</a:t>
            </a:r>
            <a:r>
              <a:rPr lang="it-IT" sz="1400" dirty="0" smtClean="0"/>
              <a:t>0+ 10% Vat</a:t>
            </a:r>
          </a:p>
          <a:p>
            <a:pPr marL="285750" indent="-285750">
              <a:buFont typeface="Wingdings" panose="05000000000000000000" pitchFamily="2" charset="2"/>
              <a:buChar char="Ø"/>
            </a:pPr>
            <a:r>
              <a:rPr lang="it-IT" sz="1400" dirty="0"/>
              <a:t>Extra stationing hours cost per </a:t>
            </a:r>
            <a:r>
              <a:rPr lang="it-IT" sz="1400" dirty="0" smtClean="0"/>
              <a:t>Sedan per </a:t>
            </a:r>
            <a:r>
              <a:rPr lang="it-IT" sz="1400" dirty="0"/>
              <a:t>hour				</a:t>
            </a:r>
            <a:r>
              <a:rPr lang="it-IT" sz="1400" dirty="0" smtClean="0"/>
              <a:t>	€   49+ </a:t>
            </a:r>
            <a:r>
              <a:rPr lang="it-IT" sz="1400" dirty="0"/>
              <a:t>10% Vat</a:t>
            </a:r>
          </a:p>
          <a:p>
            <a:pPr marL="285750" indent="-285750">
              <a:buFont typeface="Wingdings" panose="05000000000000000000" pitchFamily="2" charset="2"/>
              <a:buChar char="Ø"/>
            </a:pPr>
            <a:r>
              <a:rPr lang="it-IT" sz="1400" dirty="0" smtClean="0"/>
              <a:t>One </a:t>
            </a:r>
            <a:r>
              <a:rPr lang="it-IT" sz="1400" dirty="0"/>
              <a:t>way transfer to/from airport by Mercedes </a:t>
            </a:r>
            <a:r>
              <a:rPr lang="it-IT" sz="1400" dirty="0" smtClean="0"/>
              <a:t>V Class/Vito/Viano 6 passengers Minivan</a:t>
            </a:r>
            <a:r>
              <a:rPr lang="it-IT" sz="1400" dirty="0"/>
              <a:t>	€ </a:t>
            </a:r>
            <a:r>
              <a:rPr lang="it-IT" sz="1400" dirty="0" smtClean="0"/>
              <a:t>  58+ </a:t>
            </a:r>
            <a:r>
              <a:rPr lang="it-IT" sz="1400" dirty="0"/>
              <a:t>10% </a:t>
            </a:r>
            <a:r>
              <a:rPr lang="it-IT" sz="1400" dirty="0" smtClean="0"/>
              <a:t>Vat</a:t>
            </a:r>
          </a:p>
          <a:p>
            <a:pPr marL="285750" indent="-285750">
              <a:buFont typeface="Wingdings" panose="05000000000000000000" pitchFamily="2" charset="2"/>
              <a:buChar char="Ø"/>
            </a:pPr>
            <a:r>
              <a:rPr lang="it-IT" sz="1400" dirty="0"/>
              <a:t>One way transfer to/from airport by Mercedes </a:t>
            </a:r>
            <a:r>
              <a:rPr lang="it-IT" sz="1400" dirty="0" smtClean="0"/>
              <a:t>Sprinter Clas 8 passengers </a:t>
            </a:r>
            <a:r>
              <a:rPr lang="it-IT" sz="1400" dirty="0"/>
              <a:t>Minivan	</a:t>
            </a:r>
            <a:r>
              <a:rPr lang="it-IT" sz="1400" dirty="0" smtClean="0"/>
              <a:t>	€   72+ 10% Vat</a:t>
            </a:r>
          </a:p>
          <a:p>
            <a:pPr marL="285750" indent="-285750">
              <a:buFont typeface="Wingdings" panose="05000000000000000000" pitchFamily="2" charset="2"/>
              <a:buChar char="Ø"/>
            </a:pPr>
            <a:r>
              <a:rPr lang="it-IT" sz="1400" dirty="0" smtClean="0"/>
              <a:t>Extra stationing hours cost per vehicle per hour				€   62+ 10% Vat</a:t>
            </a:r>
          </a:p>
          <a:p>
            <a:pPr marL="285750" indent="-285750">
              <a:buFont typeface="Wingdings" panose="05000000000000000000" pitchFamily="2" charset="2"/>
              <a:buChar char="Ø"/>
            </a:pPr>
            <a:r>
              <a:rPr lang="it-IT" sz="1400" dirty="0" smtClean="0"/>
              <a:t>For services between 08:00pm and 08:am 20% supplement applied</a:t>
            </a:r>
          </a:p>
          <a:p>
            <a:r>
              <a:rPr lang="it-IT" sz="1400" dirty="0" smtClean="0"/>
              <a:t>	</a:t>
            </a:r>
            <a:endParaRPr lang="en-US" sz="1400" dirty="0"/>
          </a:p>
        </p:txBody>
      </p:sp>
    </p:spTree>
    <p:extLst>
      <p:ext uri="{BB962C8B-B14F-4D97-AF65-F5344CB8AC3E}">
        <p14:creationId xmlns:p14="http://schemas.microsoft.com/office/powerpoint/2010/main" val="4017598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1424" y="3197073"/>
            <a:ext cx="9144000" cy="870130"/>
          </a:xfrm>
        </p:spPr>
        <p:txBody>
          <a:bodyPr/>
          <a:lstStyle/>
          <a:p>
            <a:r>
              <a:rPr lang="fr-CH" dirty="0" err="1" smtClean="0"/>
              <a:t>Experiences</a:t>
            </a:r>
            <a:endParaRPr lang="es-ES_tradnl" dirty="0"/>
          </a:p>
        </p:txBody>
      </p:sp>
    </p:spTree>
    <p:extLst>
      <p:ext uri="{BB962C8B-B14F-4D97-AF65-F5344CB8AC3E}">
        <p14:creationId xmlns:p14="http://schemas.microsoft.com/office/powerpoint/2010/main" val="833283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C937A35A70C4BA43F00425D6203C0" ma:contentTypeVersion="8" ma:contentTypeDescription="Create a new document." ma:contentTypeScope="" ma:versionID="1441068b93b97b6b74c36247e51084ca">
  <xsd:schema xmlns:xsd="http://www.w3.org/2001/XMLSchema" xmlns:xs="http://www.w3.org/2001/XMLSchema" xmlns:p="http://schemas.microsoft.com/office/2006/metadata/properties" xmlns:ns2="5050ce75-aed8-457a-af48-2dcb752a2620" xmlns:ns3="b6006268-1b29-4d1c-be6e-b4b864a42d42" xmlns:ns4="d508c478-f110-4f2a-99e4-a37255b921bd" targetNamespace="http://schemas.microsoft.com/office/2006/metadata/properties" ma:root="true" ma:fieldsID="44ca0ebcefaefd108571d704fd408c25" ns2:_="" ns3:_="" ns4:_="">
    <xsd:import namespace="5050ce75-aed8-457a-af48-2dcb752a2620"/>
    <xsd:import namespace="b6006268-1b29-4d1c-be6e-b4b864a42d42"/>
    <xsd:import namespace="d508c478-f110-4f2a-99e4-a37255b921bd"/>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50ce75-aed8-457a-af48-2dcb752a26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006268-1b29-4d1c-be6e-b4b864a42d42"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08c478-f110-4f2a-99e4-a37255b921b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61EADF-29FC-49FA-B932-5B224A2D5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50ce75-aed8-457a-af48-2dcb752a2620"/>
    <ds:schemaRef ds:uri="b6006268-1b29-4d1c-be6e-b4b864a42d42"/>
    <ds:schemaRef ds:uri="d508c478-f110-4f2a-99e4-a37255b92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F2BFF4-79C4-4082-840E-806D8287756C}">
  <ds:schemaRefs>
    <ds:schemaRef ds:uri="http://schemas.microsoft.com/office/2006/documentManagement/types"/>
    <ds:schemaRef ds:uri="http://schemas.microsoft.com/office/2006/metadata/properties"/>
    <ds:schemaRef ds:uri="d508c478-f110-4f2a-99e4-a37255b921bd"/>
    <ds:schemaRef ds:uri="http://purl.org/dc/terms/"/>
    <ds:schemaRef ds:uri="http://schemas.openxmlformats.org/package/2006/metadata/core-properties"/>
    <ds:schemaRef ds:uri="http://purl.org/dc/dcmitype/"/>
    <ds:schemaRef ds:uri="http://schemas.microsoft.com/office/infopath/2007/PartnerControls"/>
    <ds:schemaRef ds:uri="5050ce75-aed8-457a-af48-2dcb752a2620"/>
    <ds:schemaRef ds:uri="b6006268-1b29-4d1c-be6e-b4b864a42d42"/>
    <ds:schemaRef ds:uri="http://www.w3.org/XML/1998/namespace"/>
    <ds:schemaRef ds:uri="http://purl.org/dc/elements/1.1/"/>
  </ds:schemaRefs>
</ds:datastoreItem>
</file>

<file path=customXml/itemProps3.xml><?xml version="1.0" encoding="utf-8"?>
<ds:datastoreItem xmlns:ds="http://schemas.openxmlformats.org/officeDocument/2006/customXml" ds:itemID="{1267139B-F75C-4EEF-B1CA-E46BAE38B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11439</TotalTime>
  <Words>2052</Words>
  <Application>Microsoft Office PowerPoint</Application>
  <PresentationFormat>Widescreen</PresentationFormat>
  <Paragraphs>170</Paragraphs>
  <Slides>21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Courier New</vt:lpstr>
      <vt:lpstr>Tahoma</vt:lpstr>
      <vt:lpstr>Wingdings</vt:lpstr>
      <vt:lpstr>Tema de Office</vt:lpstr>
      <vt:lpstr>CTOS Annual Meeting 2018 Rome, November 14-17 2018</vt:lpstr>
      <vt:lpstr>Destination Experience</vt:lpstr>
      <vt:lpstr>PowerPoint Presentation</vt:lpstr>
      <vt:lpstr>Destination Experience</vt:lpstr>
      <vt:lpstr>Access and methods of transportation</vt:lpstr>
      <vt:lpstr>Access Rome</vt:lpstr>
      <vt:lpstr>PowerPoint Presentation</vt:lpstr>
      <vt:lpstr>PowerPoint Presentation</vt:lpstr>
      <vt:lpstr>Experiences</vt:lpstr>
      <vt:lpstr>Imperial Rome </vt:lpstr>
      <vt:lpstr>Pantheon, Trevi Fountain and Spanish steps</vt:lpstr>
      <vt:lpstr>Vatican Museums and Sistine Chapel</vt:lpstr>
      <vt:lpstr>Borghese Gallery tour</vt:lpstr>
      <vt:lpstr>Catacombs Saint Paul Basilica and Old Appian way</vt:lpstr>
      <vt:lpstr>Half Day tour of Villa D’Este in Tivoli</vt:lpstr>
      <vt:lpstr>PowerPoint Presentation</vt:lpstr>
      <vt:lpstr>PowerPoint Presentation</vt:lpstr>
      <vt:lpstr>PowerPoint Presentation</vt:lpstr>
      <vt:lpstr>PowerPoint Presentation</vt:lpstr>
      <vt:lpstr>PowerPoint Presentation</vt:lpstr>
      <vt:lpstr>Thank 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Delgado (MCI Spain)</dc:creator>
  <cp:lastModifiedBy>Maria Grazia Paolelli (Ovation Italy)</cp:lastModifiedBy>
  <cp:revision>215</cp:revision>
  <dcterms:created xsi:type="dcterms:W3CDTF">2017-05-26T11:38:38Z</dcterms:created>
  <dcterms:modified xsi:type="dcterms:W3CDTF">2018-09-20T18:06:10Z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0x010100967C937A35A70C4BA43F00425D6203C0</vt:lpwstr>
  </property>
</Properties>
</file>