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700F7-5E50-4B11-A96B-8079281A34DC}" type="datetimeFigureOut">
              <a:rPr lang="en-GB" smtClean="0"/>
              <a:t>11/10/2014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E2C3DF-62C5-4829-8C95-C61837A706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Giant Cell </a:t>
            </a:r>
            <a:r>
              <a:rPr lang="en-GB" dirty="0" err="1" smtClean="0"/>
              <a:t>Tumor</a:t>
            </a:r>
            <a:r>
              <a:rPr lang="en-GB" dirty="0" smtClean="0"/>
              <a:t> of Bone in paediatric patient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 </a:t>
            </a:r>
            <a:r>
              <a:rPr lang="en-US" dirty="0" smtClean="0"/>
              <a:t>years </a:t>
            </a:r>
            <a:r>
              <a:rPr lang="en-US" dirty="0" smtClean="0"/>
              <a:t>old (</a:t>
            </a:r>
            <a:r>
              <a:rPr lang="en-US" dirty="0" smtClean="0"/>
              <a:t>currently) </a:t>
            </a:r>
            <a:r>
              <a:rPr lang="en-US" dirty="0" smtClean="0"/>
              <a:t>female with significant right shoulder pain and </a:t>
            </a:r>
            <a:r>
              <a:rPr lang="en-US" dirty="0" err="1" smtClean="0"/>
              <a:t>rihgt</a:t>
            </a:r>
            <a:r>
              <a:rPr lang="en-US" dirty="0" smtClean="0"/>
              <a:t> upper extremity weakness 07/2009</a:t>
            </a:r>
          </a:p>
          <a:p>
            <a:r>
              <a:rPr lang="en-US" dirty="0" smtClean="0"/>
              <a:t>T1 vertebral mass with destruction of vertebral body; </a:t>
            </a:r>
            <a:r>
              <a:rPr lang="en-US" dirty="0" err="1" smtClean="0"/>
              <a:t>extradural</a:t>
            </a:r>
            <a:r>
              <a:rPr lang="en-US" dirty="0" smtClean="0"/>
              <a:t> mass</a:t>
            </a:r>
          </a:p>
          <a:p>
            <a:r>
              <a:rPr lang="en-US" dirty="0" smtClean="0"/>
              <a:t>S/p T1 anterior </a:t>
            </a:r>
            <a:r>
              <a:rPr lang="en-US" dirty="0" err="1" smtClean="0"/>
              <a:t>corpectomy</a:t>
            </a:r>
            <a:r>
              <a:rPr lang="en-US" dirty="0" smtClean="0"/>
              <a:t> and spinal cord decompression 07/17/2009</a:t>
            </a:r>
          </a:p>
          <a:p>
            <a:r>
              <a:rPr lang="en-US" dirty="0" smtClean="0"/>
              <a:t>Recurrent tumor on follow up scans in 10/2009</a:t>
            </a: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GCTB of Bone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S/p repeat  resection with C7/T2 </a:t>
            </a:r>
            <a:r>
              <a:rPr lang="en-GB" dirty="0" err="1" smtClean="0"/>
              <a:t>laminectomy</a:t>
            </a:r>
            <a:r>
              <a:rPr lang="en-GB" dirty="0" smtClean="0"/>
              <a:t> with </a:t>
            </a:r>
            <a:r>
              <a:rPr lang="en-GB" dirty="0" err="1" smtClean="0"/>
              <a:t>tumor</a:t>
            </a:r>
            <a:r>
              <a:rPr lang="en-GB" dirty="0" smtClean="0"/>
              <a:t> excision 10/22/2009</a:t>
            </a:r>
          </a:p>
          <a:p>
            <a:r>
              <a:rPr lang="en-GB" dirty="0" smtClean="0"/>
              <a:t>S/p adjuvant </a:t>
            </a:r>
            <a:r>
              <a:rPr lang="en-GB" dirty="0" err="1" smtClean="0"/>
              <a:t>Ifosfamide</a:t>
            </a:r>
            <a:r>
              <a:rPr lang="en-GB" dirty="0" smtClean="0"/>
              <a:t> + </a:t>
            </a:r>
            <a:r>
              <a:rPr lang="en-GB" dirty="0" err="1" smtClean="0"/>
              <a:t>Adriamycin</a:t>
            </a:r>
            <a:r>
              <a:rPr lang="en-GB" dirty="0" smtClean="0"/>
              <a:t> 11/2009 to 02/2010 with poor response</a:t>
            </a:r>
          </a:p>
          <a:p>
            <a:r>
              <a:rPr lang="en-GB" dirty="0" smtClean="0"/>
              <a:t>Recurrent disease on follow-up scans in 03/2010 with neck pain and right upper extremity weakness</a:t>
            </a:r>
          </a:p>
          <a:p>
            <a:r>
              <a:rPr lang="en-GB" dirty="0" smtClean="0"/>
              <a:t>What would you do?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Sarcoma Oncology </a:t>
            </a:r>
            <a:r>
              <a:rPr lang="en-GB" dirty="0" err="1" smtClean="0"/>
              <a:t>Center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Patient enrolled in clinical trial of </a:t>
            </a:r>
            <a:r>
              <a:rPr lang="en-GB" dirty="0" err="1" smtClean="0"/>
              <a:t>Denosumab</a:t>
            </a:r>
            <a:r>
              <a:rPr lang="en-GB" dirty="0" smtClean="0"/>
              <a:t> </a:t>
            </a:r>
            <a:r>
              <a:rPr lang="en-GB" dirty="0" smtClean="0"/>
              <a:t>in April 2010</a:t>
            </a:r>
          </a:p>
          <a:p>
            <a:r>
              <a:rPr lang="en-US" dirty="0" smtClean="0"/>
              <a:t>Pre-treatment </a:t>
            </a:r>
            <a:r>
              <a:rPr lang="en-US" dirty="0" smtClean="0"/>
              <a:t>CT </a:t>
            </a:r>
            <a:r>
              <a:rPr lang="en-US" dirty="0" smtClean="0"/>
              <a:t>scans of </a:t>
            </a:r>
            <a:r>
              <a:rPr lang="en-US" dirty="0" smtClean="0"/>
              <a:t>the cervical spine from April of 2010, an extensive soft </a:t>
            </a:r>
            <a:r>
              <a:rPr lang="en-US" dirty="0" smtClean="0"/>
              <a:t>tissue C6 to C7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Masters\Desktop\BPApril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532005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to </a:t>
            </a:r>
            <a:r>
              <a:rPr lang="en-GB" dirty="0" err="1" smtClean="0"/>
              <a:t>Denosumab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CT  scan of the cervical spine performed in April 2013, showing development of </a:t>
            </a:r>
            <a:r>
              <a:rPr lang="en-US" dirty="0" smtClean="0"/>
              <a:t>calcification </a:t>
            </a:r>
            <a:r>
              <a:rPr lang="en-US" dirty="0" smtClean="0"/>
              <a:t>and new bone formation along the surgical site.</a:t>
            </a:r>
          </a:p>
          <a:p>
            <a:endParaRPr lang="en-GB" dirty="0"/>
          </a:p>
        </p:txBody>
      </p:sp>
      <p:pic>
        <p:nvPicPr>
          <p:cNvPr id="2050" name="Picture 2" descr="C:\Users\Masters\Desktop\BPApril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724086" cy="354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1181</TotalTime>
  <Words>159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Median</vt:lpstr>
      <vt:lpstr>Giant Cell Tumor of Bone in paediatric patient</vt:lpstr>
      <vt:lpstr>Presentation </vt:lpstr>
      <vt:lpstr>GCTB of Bone</vt:lpstr>
      <vt:lpstr>At Sarcoma Oncology Center</vt:lpstr>
      <vt:lpstr>Response to Denosumab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Cell Tumor of Bone</dc:title>
  <dc:creator>Masters</dc:creator>
  <cp:lastModifiedBy>Masters</cp:lastModifiedBy>
  <cp:revision>7</cp:revision>
  <dcterms:created xsi:type="dcterms:W3CDTF">2014-10-12T00:05:11Z</dcterms:created>
  <dcterms:modified xsi:type="dcterms:W3CDTF">2014-10-12T19:47:04Z</dcterms:modified>
</cp:coreProperties>
</file>